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10287000" cx="18288000"/>
  <p:notesSz cx="6858000" cy="9144000"/>
  <p:embeddedFontLst>
    <p:embeddedFont>
      <p:font typeface="Staatliches"/>
      <p:regular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Staatliches-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6" name="Google Shape;306;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7" name="Google Shape;307;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Administrador:</a:t>
            </a:r>
            <a:endParaRPr/>
          </a:p>
          <a:p>
            <a:pPr indent="0" lvl="0" marL="0" rtl="0" algn="l">
              <a:spcBef>
                <a:spcPts val="0"/>
              </a:spcBef>
              <a:spcAft>
                <a:spcPts val="0"/>
              </a:spcAft>
              <a:buNone/>
            </a:pPr>
            <a:r>
              <a:rPr lang="en-US"/>
              <a:t>El administrador puede gestionar productos (crear, modificar, eliminar, consultar), gestionar categorías de productos, y gestionar usuarios y sus direcciones. Además, puede buscar productos y categorías para realizar modificaciones y consultas.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Cliente:</a:t>
            </a:r>
            <a:endParaRPr/>
          </a:p>
          <a:p>
            <a:pPr indent="0" lvl="0" marL="0" rtl="0" algn="l">
              <a:spcBef>
                <a:spcPts val="0"/>
              </a:spcBef>
              <a:spcAft>
                <a:spcPts val="0"/>
              </a:spcAft>
              <a:buNone/>
            </a:pPr>
            <a:r>
              <a:rPr lang="en-US"/>
              <a:t>El cliente puede registrarse, iniciar sesión, modificar y consultar sus datos, gestionar direcciones, añadir productos al carrito de compra, realizar compras, y gestionar su lista de productos favoritos.</a:t>
            </a:r>
            <a:endParaRPr/>
          </a:p>
        </p:txBody>
      </p:sp>
      <p:sp>
        <p:nvSpPr>
          <p:cNvPr id="309" name="Google Shape;309;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10" name="Google Shape;310;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36" name="Google Shape;336;p1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7" name="Google Shape;337;p1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Administrador:</a:t>
            </a:r>
            <a:endParaRPr/>
          </a:p>
          <a:p>
            <a:pPr indent="0" lvl="0" marL="0" rtl="0" algn="l">
              <a:spcBef>
                <a:spcPts val="0"/>
              </a:spcBef>
              <a:spcAft>
                <a:spcPts val="0"/>
              </a:spcAft>
              <a:buNone/>
            </a:pPr>
            <a:r>
              <a:rPr lang="en-US"/>
              <a:t>El administrador puede gestionar productos (crear, modificar, eliminar, consultar), gestionar categorías de productos, y gestionar usuarios y sus direcciones. Además, puede buscar productos y categorías para realizar modificaciones y consultas.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Cliente:</a:t>
            </a:r>
            <a:endParaRPr/>
          </a:p>
          <a:p>
            <a:pPr indent="0" lvl="0" marL="0" rtl="0" algn="l">
              <a:spcBef>
                <a:spcPts val="0"/>
              </a:spcBef>
              <a:spcAft>
                <a:spcPts val="0"/>
              </a:spcAft>
              <a:buNone/>
            </a:pPr>
            <a:r>
              <a:rPr lang="en-US"/>
              <a:t>El cliente puede registrarse, iniciar sesión, modificar y consultar sus datos, gestionar direcciones, añadir productos al carrito de compra, realizar compras, y gestionar su lista de productos favoritos.</a:t>
            </a:r>
            <a:endParaRPr/>
          </a:p>
        </p:txBody>
      </p:sp>
      <p:sp>
        <p:nvSpPr>
          <p:cNvPr id="339" name="Google Shape;339;p1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40" name="Google Shape;340;p1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66" name="Google Shape;366;p1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67" name="Google Shape;367;p1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Administrador:</a:t>
            </a:r>
            <a:endParaRPr/>
          </a:p>
          <a:p>
            <a:pPr indent="0" lvl="0" marL="0" rtl="0" algn="l">
              <a:spcBef>
                <a:spcPts val="0"/>
              </a:spcBef>
              <a:spcAft>
                <a:spcPts val="0"/>
              </a:spcAft>
              <a:buNone/>
            </a:pPr>
            <a:r>
              <a:rPr lang="en-US"/>
              <a:t>El administrador puede gestionar productos (crear, modificar, eliminar, consultar), gestionar categorías de productos, y gestionar usuarios y sus direcciones. Además, puede buscar productos y categorías para realizar modificaciones y consultas.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Cliente:</a:t>
            </a:r>
            <a:endParaRPr/>
          </a:p>
          <a:p>
            <a:pPr indent="0" lvl="0" marL="0" rtl="0" algn="l">
              <a:spcBef>
                <a:spcPts val="0"/>
              </a:spcBef>
              <a:spcAft>
                <a:spcPts val="0"/>
              </a:spcAft>
              <a:buNone/>
            </a:pPr>
            <a:r>
              <a:rPr lang="en-US"/>
              <a:t>El cliente puede registrarse, iniciar sesión, modificar y consultar sus datos, gestionar direcciones, añadir productos al carrito de compra, realizar compras, y gestionar su lista de productos favoritos.</a:t>
            </a:r>
            <a:endParaRPr/>
          </a:p>
        </p:txBody>
      </p:sp>
      <p:sp>
        <p:nvSpPr>
          <p:cNvPr id="369" name="Google Shape;369;p1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70" name="Google Shape;370;p1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1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1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1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1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1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1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2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2: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22: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23: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23: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2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2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2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2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8: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8: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29: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p29: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94" name="Google Shape;194;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95" name="Google Shape;195;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Diapositiva: Objetivos del Proyecto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**Contenido de la Diapositiva:**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Objetivos del Proyecto de Gestión de Ventas de Juguetes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**Facilitar la Compra en Línea**  </a:t>
            </a:r>
            <a:endParaRPr/>
          </a:p>
          <a:p>
            <a:pPr indent="0" lvl="0" marL="0" rtl="0" algn="l">
              <a:spcBef>
                <a:spcPts val="0"/>
              </a:spcBef>
              <a:spcAft>
                <a:spcPts val="0"/>
              </a:spcAft>
              <a:buNone/>
            </a:pPr>
            <a:r>
              <a:rPr lang="en-US"/>
              <a:t>   - Proporcionar una plataforma donde los clientes puedan realizar compras de manera sencilla y rápida.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2. **Mejorar la Experiencia del Usuario**  </a:t>
            </a:r>
            <a:endParaRPr/>
          </a:p>
          <a:p>
            <a:pPr indent="0" lvl="0" marL="0" rtl="0" algn="l">
              <a:spcBef>
                <a:spcPts val="0"/>
              </a:spcBef>
              <a:spcAft>
                <a:spcPts val="0"/>
              </a:spcAft>
              <a:buNone/>
            </a:pPr>
            <a:r>
              <a:rPr lang="en-US"/>
              <a:t>   - Ofrecer una experiencia de compra personalizada con información clara sobre los productos.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3. **Optimizar la Gestión de Productos y Usuarios**  </a:t>
            </a:r>
            <a:endParaRPr/>
          </a:p>
          <a:p>
            <a:pPr indent="0" lvl="0" marL="0" rtl="0" algn="l">
              <a:spcBef>
                <a:spcPts val="0"/>
              </a:spcBef>
              <a:spcAft>
                <a:spcPts val="0"/>
              </a:spcAft>
              <a:buNone/>
            </a:pPr>
            <a:r>
              <a:rPr lang="en-US"/>
              <a:t>   - Permitir una gestión eficiente de usuarios y productos para mantener información actualizada y precisa.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4. **Asegurar la Eficiencia en las Transacciones**  </a:t>
            </a:r>
            <a:endParaRPr/>
          </a:p>
          <a:p>
            <a:pPr indent="0" lvl="0" marL="0" rtl="0" algn="l">
              <a:spcBef>
                <a:spcPts val="0"/>
              </a:spcBef>
              <a:spcAft>
                <a:spcPts val="0"/>
              </a:spcAft>
              <a:buNone/>
            </a:pPr>
            <a:r>
              <a:rPr lang="en-US"/>
              <a:t>   - Facilitar al personal de ventas la confirmación rápida y precisa de las transacciones.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**Notas para la Presentación:**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**Facilitar la Compra en Línea:** Nuestro objetivo principal es proporcionar una plataforma amigable y accesible donde los clientes puedan comprar juguetes con facilidad. Queremos que la experiencia de compra sea intuitiva y rápida, para que cualquier persona, independientemente de su familiaridad con la tecnología, pueda utilizarla sin problemas.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**Mejorar la Experiencia del Usuario:** Queremos que cada cliente se sienta especial y atendido. La plataforma ofrecerá recomendaciones personalizadas y una navegación clara, ayudando a los clientes a encontrar exactamente lo que buscan. Información detallada y actualizada sobre los juguetes ayudará a tomar decisiones informadas.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**Optimizar la Gestión de Productos y Usuarios:** Para mantener la satisfacción del cliente, es crucial que nuestro inventario y datos de usuarios estén siempre al día. Esto nos permitirá gestionar de manera efectiva tanto los productos disponibles como la información de nuestros clientes, garantizando una operación fluida y eficiente.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**Asegurar la Eficiencia en las Transacciones:** El sistema no solo beneficiará a los clientes, sino también a nuestro equipo de ventas. La automatización de procesos de transacción permitirá una gestión rápida y precisa de las compras, reduciendo errores y aumentando la satisfacción del cliente al asegurar que los pedidos se procesen y entreguen sin inconvenientes.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 esta diapositiva y estas notas, podrás presentar los objetivos del proyecto de manera clara y comprensible, destacando el alcance y los beneficios esperados para todos los involucrados.</a:t>
            </a:r>
            <a:endParaRPr/>
          </a:p>
        </p:txBody>
      </p:sp>
      <p:sp>
        <p:nvSpPr>
          <p:cNvPr id="197" name="Google Shape;197;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98" name="Google Shape;198;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30: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30: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31: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31: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4: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4: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5: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5: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6: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6: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7:notes"/>
          <p:cNvSpPr txBox="1"/>
          <p:nvPr>
            <p:ph idx="1" type="body"/>
          </p:nvPr>
        </p:nvSpPr>
        <p:spPr>
          <a:xfrm>
            <a:off x="914400" y="3251200"/>
            <a:ext cx="7315200" cy="3081338"/>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7:notes"/>
          <p:cNvSpPr/>
          <p:nvPr>
            <p:ph idx="2"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0" name="Google Shape;250;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51" name="Google Shape;251;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 esta diapositiva, observamos la estructura completa de nuestra base de datos, que se compone de varias entidades clave que se relacionan entre sí. Estas entidades gestionan la información de usuarios, productos, carritos de compra, pedidos, categorías, direcciones y favoritos. A continuación, veremos en detalle cada una de estas secciones.</a:t>
            </a:r>
            <a:endParaRPr/>
          </a:p>
        </p:txBody>
      </p:sp>
      <p:sp>
        <p:nvSpPr>
          <p:cNvPr id="253" name="Google Shape;253;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54" name="Google Shape;254;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91" name="Google Shape;291;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92" name="Google Shape;292;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Administrador:</a:t>
            </a:r>
            <a:endParaRPr/>
          </a:p>
          <a:p>
            <a:pPr indent="0" lvl="0" marL="0" rtl="0" algn="l">
              <a:spcBef>
                <a:spcPts val="0"/>
              </a:spcBef>
              <a:spcAft>
                <a:spcPts val="0"/>
              </a:spcAft>
              <a:buNone/>
            </a:pPr>
            <a:r>
              <a:rPr lang="en-US"/>
              <a:t>El administrador puede gestionar productos (crear, modificar, eliminar, consultar), gestionar categorías de productos, y gestionar usuarios y sus direcciones. Además, puede buscar productos y categorías para realizar modificaciones y consultas.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Cliente:</a:t>
            </a:r>
            <a:endParaRPr/>
          </a:p>
          <a:p>
            <a:pPr indent="0" lvl="0" marL="0" rtl="0" algn="l">
              <a:spcBef>
                <a:spcPts val="0"/>
              </a:spcBef>
              <a:spcAft>
                <a:spcPts val="0"/>
              </a:spcAft>
              <a:buNone/>
            </a:pPr>
            <a:r>
              <a:rPr lang="en-US"/>
              <a:t>El cliente puede registrarse, iniciar sesión, modificar y consultar sus datos, gestionar direcciones, añadir productos al carrito de compra, realizar compras, y gestionar su lista de productos favoritos.</a:t>
            </a:r>
            <a:endParaRPr/>
          </a:p>
        </p:txBody>
      </p:sp>
      <p:sp>
        <p:nvSpPr>
          <p:cNvPr id="294" name="Google Shape;294;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95" name="Google Shape;295;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jp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jpg"/><Relationship Id="rId4"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31.png"/><Relationship Id="rId9" Type="http://schemas.openxmlformats.org/officeDocument/2006/relationships/image" Target="../media/image26.png"/><Relationship Id="rId5" Type="http://schemas.openxmlformats.org/officeDocument/2006/relationships/image" Target="../media/image40.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7.jpg"/><Relationship Id="rId4"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32.png"/><Relationship Id="rId9"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7.jpg"/><Relationship Id="rId4"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31.png"/><Relationship Id="rId9" Type="http://schemas.openxmlformats.org/officeDocument/2006/relationships/image" Target="../media/image26.png"/><Relationship Id="rId5" Type="http://schemas.openxmlformats.org/officeDocument/2006/relationships/image" Target="../media/image40.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7.jpg"/><Relationship Id="rId4" Type="http://schemas.openxmlformats.org/officeDocument/2006/relationships/image" Target="../media/image40.png"/><Relationship Id="rId5" Type="http://schemas.openxmlformats.org/officeDocument/2006/relationships/image" Target="../media/image56.png"/><Relationship Id="rId6"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7.jp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5.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jpg"/><Relationship Id="rId4" Type="http://schemas.openxmlformats.org/officeDocument/2006/relationships/image" Target="../media/image51.png"/><Relationship Id="rId5"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jpg"/><Relationship Id="rId4" Type="http://schemas.openxmlformats.org/officeDocument/2006/relationships/image" Target="../media/image50.png"/><Relationship Id="rId5"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jpg"/><Relationship Id="rId4" Type="http://schemas.openxmlformats.org/officeDocument/2006/relationships/image" Target="../media/image66.png"/><Relationship Id="rId5"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7.jpg"/><Relationship Id="rId4" Type="http://schemas.openxmlformats.org/officeDocument/2006/relationships/image" Target="../media/image60.png"/><Relationship Id="rId5"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jpg"/><Relationship Id="rId4" Type="http://schemas.openxmlformats.org/officeDocument/2006/relationships/image" Target="../media/image48.jpg"/><Relationship Id="rId5"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7.jpg"/><Relationship Id="rId4" Type="http://schemas.openxmlformats.org/officeDocument/2006/relationships/image" Target="../media/image55.png"/><Relationship Id="rId9" Type="http://schemas.openxmlformats.org/officeDocument/2006/relationships/image" Target="../media/image64.png"/><Relationship Id="rId5" Type="http://schemas.openxmlformats.org/officeDocument/2006/relationships/image" Target="../media/image65.jp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jp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7.jpg"/><Relationship Id="rId4" Type="http://schemas.openxmlformats.org/officeDocument/2006/relationships/image" Target="../media/image3.png"/><Relationship Id="rId5"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image" Target="../media/image61.png"/><Relationship Id="rId5" Type="http://schemas.openxmlformats.org/officeDocument/2006/relationships/hyperlink" Target="https://youtu.be/_9UKtgkagW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9.jp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67.jpg"/><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7.jpg"/><Relationship Id="rId4" Type="http://schemas.openxmlformats.org/officeDocument/2006/relationships/image" Target="../media/image7.png"/><Relationship Id="rId5" Type="http://schemas.openxmlformats.org/officeDocument/2006/relationships/image" Target="../media/image38.png"/><Relationship Id="rId6" Type="http://schemas.openxmlformats.org/officeDocument/2006/relationships/image" Target="../media/image10.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7.jpg"/><Relationship Id="rId4" Type="http://schemas.openxmlformats.org/officeDocument/2006/relationships/image" Target="../media/image40.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8.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jpg"/><Relationship Id="rId4" Type="http://schemas.openxmlformats.org/officeDocument/2006/relationships/image" Target="../media/image40.png"/><Relationship Id="rId5" Type="http://schemas.openxmlformats.org/officeDocument/2006/relationships/image" Target="../media/image18.png"/><Relationship Id="rId6"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7.jpg"/><Relationship Id="rId4" Type="http://schemas.openxmlformats.org/officeDocument/2006/relationships/image" Target="../media/image40.png"/><Relationship Id="rId5" Type="http://schemas.openxmlformats.org/officeDocument/2006/relationships/image" Target="../media/image1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7.jpg"/><Relationship Id="rId4" Type="http://schemas.openxmlformats.org/officeDocument/2006/relationships/image" Target="../media/image3.png"/><Relationship Id="rId5"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jp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89" name="Google Shape;89;p13"/>
          <p:cNvSpPr/>
          <p:nvPr/>
        </p:nvSpPr>
        <p:spPr>
          <a:xfrm rot="5463167">
            <a:off x="-1178936" y="433543"/>
            <a:ext cx="6437068" cy="5243285"/>
          </a:xfrm>
          <a:custGeom>
            <a:rect b="b" l="l" r="r" t="t"/>
            <a:pathLst>
              <a:path extrusionOk="0" h="5243285" w="6437068">
                <a:moveTo>
                  <a:pt x="0" y="0"/>
                </a:moveTo>
                <a:lnTo>
                  <a:pt x="6437069" y="0"/>
                </a:lnTo>
                <a:lnTo>
                  <a:pt x="6437069" y="5243284"/>
                </a:lnTo>
                <a:lnTo>
                  <a:pt x="0" y="5243284"/>
                </a:lnTo>
                <a:lnTo>
                  <a:pt x="0" y="0"/>
                </a:lnTo>
                <a:close/>
              </a:path>
            </a:pathLst>
          </a:custGeom>
          <a:blipFill rotWithShape="1">
            <a:blip r:embed="rId4">
              <a:alphaModFix/>
            </a:blip>
            <a:stretch>
              <a:fillRect b="0" l="0" r="0" t="0"/>
            </a:stretch>
          </a:blipFill>
          <a:ln>
            <a:noFill/>
          </a:ln>
        </p:spPr>
      </p:sp>
      <p:sp>
        <p:nvSpPr>
          <p:cNvPr id="90" name="Google Shape;90;p13"/>
          <p:cNvSpPr/>
          <p:nvPr/>
        </p:nvSpPr>
        <p:spPr>
          <a:xfrm rot="-5399999">
            <a:off x="12763625" y="4690283"/>
            <a:ext cx="6437068" cy="5243285"/>
          </a:xfrm>
          <a:custGeom>
            <a:rect b="b" l="l" r="r" t="t"/>
            <a:pathLst>
              <a:path extrusionOk="0" h="5243285" w="6437068">
                <a:moveTo>
                  <a:pt x="0" y="0"/>
                </a:moveTo>
                <a:lnTo>
                  <a:pt x="6437069" y="0"/>
                </a:lnTo>
                <a:lnTo>
                  <a:pt x="6437069" y="5243284"/>
                </a:lnTo>
                <a:lnTo>
                  <a:pt x="0" y="5243284"/>
                </a:lnTo>
                <a:lnTo>
                  <a:pt x="0" y="0"/>
                </a:lnTo>
                <a:close/>
              </a:path>
            </a:pathLst>
          </a:custGeom>
          <a:blipFill rotWithShape="1">
            <a:blip r:embed="rId4">
              <a:alphaModFix/>
            </a:blip>
            <a:stretch>
              <a:fillRect b="0" l="0" r="0" t="0"/>
            </a:stretch>
          </a:blipFill>
          <a:ln>
            <a:noFill/>
          </a:ln>
        </p:spPr>
      </p:sp>
      <p:sp>
        <p:nvSpPr>
          <p:cNvPr id="91" name="Google Shape;91;p13"/>
          <p:cNvSpPr/>
          <p:nvPr/>
        </p:nvSpPr>
        <p:spPr>
          <a:xfrm>
            <a:off x="5164819" y="69850"/>
            <a:ext cx="7231712" cy="5970671"/>
          </a:xfrm>
          <a:custGeom>
            <a:rect b="b" l="l" r="r" t="t"/>
            <a:pathLst>
              <a:path extrusionOk="0" h="5970671" w="7231712">
                <a:moveTo>
                  <a:pt x="0" y="0"/>
                </a:moveTo>
                <a:lnTo>
                  <a:pt x="7231712" y="0"/>
                </a:lnTo>
                <a:lnTo>
                  <a:pt x="7231712" y="5970670"/>
                </a:lnTo>
                <a:lnTo>
                  <a:pt x="0" y="5970670"/>
                </a:lnTo>
                <a:lnTo>
                  <a:pt x="0" y="0"/>
                </a:lnTo>
                <a:close/>
              </a:path>
            </a:pathLst>
          </a:custGeom>
          <a:blipFill rotWithShape="1">
            <a:blip r:embed="rId5">
              <a:alphaModFix/>
            </a:blip>
            <a:stretch>
              <a:fillRect b="-10559" l="0" r="0" t="-10559"/>
            </a:stretch>
          </a:blipFill>
          <a:ln>
            <a:noFill/>
          </a:ln>
        </p:spPr>
      </p:sp>
      <p:sp>
        <p:nvSpPr>
          <p:cNvPr id="92" name="Google Shape;92;p13"/>
          <p:cNvSpPr/>
          <p:nvPr/>
        </p:nvSpPr>
        <p:spPr>
          <a:xfrm>
            <a:off x="13800591" y="377313"/>
            <a:ext cx="3458709" cy="1302775"/>
          </a:xfrm>
          <a:custGeom>
            <a:rect b="b" l="l" r="r" t="t"/>
            <a:pathLst>
              <a:path extrusionOk="0" h="1302775" w="3458709">
                <a:moveTo>
                  <a:pt x="0" y="0"/>
                </a:moveTo>
                <a:lnTo>
                  <a:pt x="3458709" y="0"/>
                </a:lnTo>
                <a:lnTo>
                  <a:pt x="3458709" y="1302774"/>
                </a:lnTo>
                <a:lnTo>
                  <a:pt x="0" y="1302774"/>
                </a:lnTo>
                <a:lnTo>
                  <a:pt x="0" y="0"/>
                </a:lnTo>
                <a:close/>
              </a:path>
            </a:pathLst>
          </a:custGeom>
          <a:blipFill rotWithShape="1">
            <a:blip r:embed="rId6">
              <a:alphaModFix/>
            </a:blip>
            <a:stretch>
              <a:fillRect b="0" l="0" r="0" t="0"/>
            </a:stretch>
          </a:blipFill>
          <a:ln>
            <a:noFill/>
          </a:ln>
        </p:spPr>
      </p:sp>
      <p:sp>
        <p:nvSpPr>
          <p:cNvPr id="93" name="Google Shape;93;p13"/>
          <p:cNvSpPr/>
          <p:nvPr/>
        </p:nvSpPr>
        <p:spPr>
          <a:xfrm>
            <a:off x="7998885" y="8042319"/>
            <a:ext cx="1837902" cy="643038"/>
          </a:xfrm>
          <a:custGeom>
            <a:rect b="b" l="l" r="r" t="t"/>
            <a:pathLst>
              <a:path extrusionOk="0" h="643038" w="1837902">
                <a:moveTo>
                  <a:pt x="0" y="0"/>
                </a:moveTo>
                <a:lnTo>
                  <a:pt x="1837902" y="0"/>
                </a:lnTo>
                <a:lnTo>
                  <a:pt x="1837902" y="643037"/>
                </a:lnTo>
                <a:lnTo>
                  <a:pt x="0" y="643037"/>
                </a:lnTo>
                <a:lnTo>
                  <a:pt x="0" y="0"/>
                </a:lnTo>
                <a:close/>
              </a:path>
            </a:pathLst>
          </a:custGeom>
          <a:blipFill rotWithShape="1">
            <a:blip r:embed="rId7">
              <a:alphaModFix/>
            </a:blip>
            <a:stretch>
              <a:fillRect b="0" l="0" r="0" t="0"/>
            </a:stretch>
          </a:blipFill>
          <a:ln>
            <a:noFill/>
          </a:ln>
        </p:spPr>
      </p:sp>
      <p:sp>
        <p:nvSpPr>
          <p:cNvPr id="94" name="Google Shape;94;p13"/>
          <p:cNvSpPr txBox="1"/>
          <p:nvPr/>
        </p:nvSpPr>
        <p:spPr>
          <a:xfrm>
            <a:off x="4811133" y="5333685"/>
            <a:ext cx="7939083" cy="2554327"/>
          </a:xfrm>
          <a:prstGeom prst="rect">
            <a:avLst/>
          </a:prstGeom>
          <a:noFill/>
          <a:ln>
            <a:noFill/>
          </a:ln>
        </p:spPr>
        <p:txBody>
          <a:bodyPr anchorCtr="0" anchor="t" bIns="0" lIns="0" spcFirstLastPara="1" rIns="0" wrap="square" tIns="0">
            <a:spAutoFit/>
          </a:bodyPr>
          <a:lstStyle/>
          <a:p>
            <a:pPr indent="0" lvl="0" marL="0" marR="0" rtl="0" algn="ctr">
              <a:lnSpc>
                <a:spcPct val="140065"/>
              </a:lnSpc>
              <a:spcBef>
                <a:spcPts val="0"/>
              </a:spcBef>
              <a:spcAft>
                <a:spcPts val="0"/>
              </a:spcAft>
              <a:buNone/>
            </a:pPr>
            <a:r>
              <a:rPr b="0" i="0" lang="en-US" sz="3684" u="none" cap="none" strike="noStrike">
                <a:solidFill>
                  <a:srgbClr val="000000"/>
                </a:solidFill>
                <a:latin typeface="Staatliches"/>
                <a:ea typeface="Staatliches"/>
                <a:cs typeface="Staatliches"/>
                <a:sym typeface="Staatliches"/>
              </a:rPr>
              <a:t>   AUTORES: </a:t>
            </a:r>
            <a:endParaRPr/>
          </a:p>
          <a:p>
            <a:pPr indent="0" lvl="0" marL="0" marR="0" rtl="0" algn="ctr">
              <a:lnSpc>
                <a:spcPct val="140065"/>
              </a:lnSpc>
              <a:spcBef>
                <a:spcPts val="0"/>
              </a:spcBef>
              <a:spcAft>
                <a:spcPts val="0"/>
              </a:spcAft>
              <a:buNone/>
            </a:pPr>
            <a:r>
              <a:rPr b="0" i="0" lang="en-US" sz="3684" u="none" cap="none" strike="noStrike">
                <a:solidFill>
                  <a:srgbClr val="000000"/>
                </a:solidFill>
                <a:latin typeface="Staatliches"/>
                <a:ea typeface="Staatliches"/>
                <a:cs typeface="Staatliches"/>
                <a:sym typeface="Staatliches"/>
              </a:rPr>
              <a:t>          miguel vega molina         </a:t>
            </a:r>
            <a:endParaRPr/>
          </a:p>
          <a:p>
            <a:pPr indent="0" lvl="0" marL="0" marR="0" rtl="0" algn="ctr">
              <a:lnSpc>
                <a:spcPct val="140065"/>
              </a:lnSpc>
              <a:spcBef>
                <a:spcPts val="0"/>
              </a:spcBef>
              <a:spcAft>
                <a:spcPts val="0"/>
              </a:spcAft>
              <a:buNone/>
            </a:pPr>
            <a:r>
              <a:rPr b="0" i="0" lang="en-US" sz="3684" u="none" cap="none" strike="noStrike">
                <a:solidFill>
                  <a:srgbClr val="000000"/>
                </a:solidFill>
                <a:latin typeface="Staatliches"/>
                <a:ea typeface="Staatliches"/>
                <a:cs typeface="Staatliches"/>
                <a:sym typeface="Staatliches"/>
              </a:rPr>
              <a:t> Carlos Vega molina</a:t>
            </a:r>
            <a:endParaRPr/>
          </a:p>
          <a:p>
            <a:pPr indent="0" lvl="0" marL="0" marR="0" rtl="0" algn="ctr">
              <a:lnSpc>
                <a:spcPct val="140065"/>
              </a:lnSpc>
              <a:spcBef>
                <a:spcPts val="0"/>
              </a:spcBef>
              <a:spcAft>
                <a:spcPts val="0"/>
              </a:spcAft>
              <a:buNone/>
            </a:pPr>
            <a:r>
              <a:rPr b="0" i="0" lang="en-US" sz="3684" u="none" cap="none" strike="noStrike">
                <a:solidFill>
                  <a:srgbClr val="000000"/>
                </a:solidFill>
                <a:latin typeface="Staatliches"/>
                <a:ea typeface="Staatliches"/>
                <a:cs typeface="Staatliches"/>
                <a:sym typeface="Staatliches"/>
              </a:rPr>
              <a:t>    alejandro vázquez rodríguez</a:t>
            </a:r>
            <a:endParaRPr/>
          </a:p>
        </p:txBody>
      </p:sp>
      <p:sp>
        <p:nvSpPr>
          <p:cNvPr id="95" name="Google Shape;95;p13"/>
          <p:cNvSpPr txBox="1"/>
          <p:nvPr/>
        </p:nvSpPr>
        <p:spPr>
          <a:xfrm>
            <a:off x="134906" y="9472993"/>
            <a:ext cx="13225611" cy="1561339"/>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429" u="none" cap="none" strike="noStrike">
                <a:solidFill>
                  <a:srgbClr val="000000"/>
                </a:solidFill>
                <a:latin typeface="Open Sans"/>
                <a:ea typeface="Open Sans"/>
                <a:cs typeface="Open Sans"/>
                <a:sym typeface="Open Sans"/>
              </a:rPr>
              <a:t>TECNOLOGIAS AVANZADAS DE DESARROLLO L1 (CURSO 2023-24)</a:t>
            </a:r>
            <a:endParaRPr/>
          </a:p>
          <a:p>
            <a:pPr indent="0" lvl="0" marL="0" marR="0" rtl="0" algn="ctr">
              <a:lnSpc>
                <a:spcPct val="229833"/>
              </a:lnSpc>
              <a:spcBef>
                <a:spcPts val="0"/>
              </a:spcBef>
              <a:spcAft>
                <a:spcPts val="0"/>
              </a:spcAft>
              <a:buNone/>
            </a:pPr>
            <a:r>
              <a:t/>
            </a:r>
            <a:endParaRPr b="0" i="0" sz="3429" u="none" cap="none" strike="noStrike">
              <a:solidFill>
                <a:srgbClr val="000000"/>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313" name="Google Shape;313;p22"/>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314" name="Google Shape;314;p22"/>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5">
              <a:alphaModFix/>
            </a:blip>
            <a:stretch>
              <a:fillRect b="0" l="0" r="0" t="0"/>
            </a:stretch>
          </a:blipFill>
          <a:ln>
            <a:noFill/>
          </a:ln>
        </p:spPr>
      </p:sp>
      <p:sp>
        <p:nvSpPr>
          <p:cNvPr id="315" name="Google Shape;315;p22"/>
          <p:cNvSpPr/>
          <p:nvPr/>
        </p:nvSpPr>
        <p:spPr>
          <a:xfrm>
            <a:off x="8430183" y="4865805"/>
            <a:ext cx="1427634" cy="1427634"/>
          </a:xfrm>
          <a:custGeom>
            <a:rect b="b" l="l" r="r" t="t"/>
            <a:pathLst>
              <a:path extrusionOk="0" h="1427634" w="1427634">
                <a:moveTo>
                  <a:pt x="0" y="0"/>
                </a:moveTo>
                <a:lnTo>
                  <a:pt x="1427634" y="0"/>
                </a:lnTo>
                <a:lnTo>
                  <a:pt x="1427634" y="1427635"/>
                </a:lnTo>
                <a:lnTo>
                  <a:pt x="0" y="1427635"/>
                </a:lnTo>
                <a:lnTo>
                  <a:pt x="0" y="0"/>
                </a:lnTo>
                <a:close/>
              </a:path>
            </a:pathLst>
          </a:custGeom>
          <a:blipFill rotWithShape="1">
            <a:blip r:embed="rId6">
              <a:alphaModFix/>
            </a:blip>
            <a:stretch>
              <a:fillRect b="0" l="0" r="0" t="0"/>
            </a:stretch>
          </a:blipFill>
          <a:ln>
            <a:noFill/>
          </a:ln>
        </p:spPr>
      </p:sp>
      <p:sp>
        <p:nvSpPr>
          <p:cNvPr id="316" name="Google Shape;316;p22"/>
          <p:cNvSpPr/>
          <p:nvPr/>
        </p:nvSpPr>
        <p:spPr>
          <a:xfrm>
            <a:off x="8374830" y="8163809"/>
            <a:ext cx="1333960" cy="1333960"/>
          </a:xfrm>
          <a:custGeom>
            <a:rect b="b" l="l" r="r" t="t"/>
            <a:pathLst>
              <a:path extrusionOk="0" h="1333960" w="1333960">
                <a:moveTo>
                  <a:pt x="0" y="0"/>
                </a:moveTo>
                <a:lnTo>
                  <a:pt x="1333960" y="0"/>
                </a:lnTo>
                <a:lnTo>
                  <a:pt x="1333960" y="1333960"/>
                </a:lnTo>
                <a:lnTo>
                  <a:pt x="0" y="1333960"/>
                </a:lnTo>
                <a:lnTo>
                  <a:pt x="0" y="0"/>
                </a:lnTo>
                <a:close/>
              </a:path>
            </a:pathLst>
          </a:custGeom>
          <a:blipFill rotWithShape="1">
            <a:blip r:embed="rId7">
              <a:alphaModFix/>
            </a:blip>
            <a:stretch>
              <a:fillRect b="0" l="0" r="0" t="0"/>
            </a:stretch>
          </a:blipFill>
          <a:ln>
            <a:noFill/>
          </a:ln>
        </p:spPr>
      </p:sp>
      <p:grpSp>
        <p:nvGrpSpPr>
          <p:cNvPr id="317" name="Google Shape;317;p22"/>
          <p:cNvGrpSpPr/>
          <p:nvPr/>
        </p:nvGrpSpPr>
        <p:grpSpPr>
          <a:xfrm>
            <a:off x="9857817" y="5154194"/>
            <a:ext cx="1790223" cy="903035"/>
            <a:chOff x="0" y="0"/>
            <a:chExt cx="1285361" cy="648370"/>
          </a:xfrm>
        </p:grpSpPr>
        <p:sp>
          <p:nvSpPr>
            <p:cNvPr id="318" name="Google Shape;318;p22"/>
            <p:cNvSpPr/>
            <p:nvPr/>
          </p:nvSpPr>
          <p:spPr>
            <a:xfrm>
              <a:off x="0" y="0"/>
              <a:ext cx="1285361" cy="648370"/>
            </a:xfrm>
            <a:custGeom>
              <a:rect b="b" l="l" r="r" t="t"/>
              <a:pathLst>
                <a:path extrusionOk="0" h="648370" w="1285361">
                  <a:moveTo>
                    <a:pt x="1285361" y="324185"/>
                  </a:moveTo>
                  <a:lnTo>
                    <a:pt x="878961" y="0"/>
                  </a:lnTo>
                  <a:lnTo>
                    <a:pt x="878961" y="203200"/>
                  </a:lnTo>
                  <a:lnTo>
                    <a:pt x="0" y="203200"/>
                  </a:lnTo>
                  <a:lnTo>
                    <a:pt x="0" y="445170"/>
                  </a:lnTo>
                  <a:lnTo>
                    <a:pt x="878961" y="445170"/>
                  </a:lnTo>
                  <a:lnTo>
                    <a:pt x="878961" y="648370"/>
                  </a:lnTo>
                  <a:lnTo>
                    <a:pt x="1285361" y="324185"/>
                  </a:lnTo>
                  <a:close/>
                </a:path>
              </a:pathLst>
            </a:custGeom>
            <a:solidFill>
              <a:srgbClr val="004AAD"/>
            </a:solidFill>
            <a:ln>
              <a:noFill/>
            </a:ln>
          </p:spPr>
        </p:sp>
        <p:sp>
          <p:nvSpPr>
            <p:cNvPr id="319" name="Google Shape;319;p22"/>
            <p:cNvSpPr txBox="1"/>
            <p:nvPr/>
          </p:nvSpPr>
          <p:spPr>
            <a:xfrm>
              <a:off x="0" y="165100"/>
              <a:ext cx="1183761"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22"/>
          <p:cNvGrpSpPr/>
          <p:nvPr/>
        </p:nvGrpSpPr>
        <p:grpSpPr>
          <a:xfrm rot="5400000">
            <a:off x="8184886" y="6713662"/>
            <a:ext cx="1713847" cy="881647"/>
            <a:chOff x="0" y="0"/>
            <a:chExt cx="1260376" cy="648370"/>
          </a:xfrm>
        </p:grpSpPr>
        <p:sp>
          <p:nvSpPr>
            <p:cNvPr id="321" name="Google Shape;321;p22"/>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22" name="Google Shape;322;p22"/>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22"/>
          <p:cNvGrpSpPr/>
          <p:nvPr/>
        </p:nvGrpSpPr>
        <p:grpSpPr>
          <a:xfrm rot="10800000">
            <a:off x="6405508" y="5143500"/>
            <a:ext cx="1969322" cy="881647"/>
            <a:chOff x="0" y="0"/>
            <a:chExt cx="1448254" cy="648370"/>
          </a:xfrm>
        </p:grpSpPr>
        <p:sp>
          <p:nvSpPr>
            <p:cNvPr id="324" name="Google Shape;324;p22"/>
            <p:cNvSpPr/>
            <p:nvPr/>
          </p:nvSpPr>
          <p:spPr>
            <a:xfrm>
              <a:off x="0" y="0"/>
              <a:ext cx="1448254" cy="648370"/>
            </a:xfrm>
            <a:custGeom>
              <a:rect b="b" l="l" r="r" t="t"/>
              <a:pathLst>
                <a:path extrusionOk="0" h="648370" w="1448254">
                  <a:moveTo>
                    <a:pt x="1448254" y="324185"/>
                  </a:moveTo>
                  <a:lnTo>
                    <a:pt x="1041854" y="0"/>
                  </a:lnTo>
                  <a:lnTo>
                    <a:pt x="1041854" y="203200"/>
                  </a:lnTo>
                  <a:lnTo>
                    <a:pt x="0" y="203200"/>
                  </a:lnTo>
                  <a:lnTo>
                    <a:pt x="0" y="445170"/>
                  </a:lnTo>
                  <a:lnTo>
                    <a:pt x="1041854" y="445170"/>
                  </a:lnTo>
                  <a:lnTo>
                    <a:pt x="1041854" y="648370"/>
                  </a:lnTo>
                  <a:lnTo>
                    <a:pt x="1448254" y="324185"/>
                  </a:lnTo>
                  <a:close/>
                </a:path>
              </a:pathLst>
            </a:custGeom>
            <a:solidFill>
              <a:srgbClr val="004AAD"/>
            </a:solidFill>
            <a:ln>
              <a:noFill/>
            </a:ln>
          </p:spPr>
        </p:sp>
        <p:sp>
          <p:nvSpPr>
            <p:cNvPr id="325" name="Google Shape;325;p22"/>
            <p:cNvSpPr txBox="1"/>
            <p:nvPr/>
          </p:nvSpPr>
          <p:spPr>
            <a:xfrm>
              <a:off x="0" y="165100"/>
              <a:ext cx="1346654"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22"/>
          <p:cNvGrpSpPr/>
          <p:nvPr/>
        </p:nvGrpSpPr>
        <p:grpSpPr>
          <a:xfrm rot="-5400000">
            <a:off x="8184886" y="3415624"/>
            <a:ext cx="1713847" cy="881647"/>
            <a:chOff x="0" y="0"/>
            <a:chExt cx="1260376" cy="648370"/>
          </a:xfrm>
        </p:grpSpPr>
        <p:sp>
          <p:nvSpPr>
            <p:cNvPr id="327" name="Google Shape;327;p22"/>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28" name="Google Shape;328;p22"/>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22"/>
          <p:cNvSpPr/>
          <p:nvPr/>
        </p:nvSpPr>
        <p:spPr>
          <a:xfrm>
            <a:off x="8417988" y="1485180"/>
            <a:ext cx="1247644" cy="1247644"/>
          </a:xfrm>
          <a:custGeom>
            <a:rect b="b" l="l" r="r" t="t"/>
            <a:pathLst>
              <a:path extrusionOk="0" h="1247644" w="1247644">
                <a:moveTo>
                  <a:pt x="0" y="0"/>
                </a:moveTo>
                <a:lnTo>
                  <a:pt x="1247644" y="0"/>
                </a:lnTo>
                <a:lnTo>
                  <a:pt x="1247644" y="1247643"/>
                </a:lnTo>
                <a:lnTo>
                  <a:pt x="0" y="1247643"/>
                </a:lnTo>
                <a:lnTo>
                  <a:pt x="0" y="0"/>
                </a:lnTo>
                <a:close/>
              </a:path>
            </a:pathLst>
          </a:custGeom>
          <a:blipFill rotWithShape="1">
            <a:blip r:embed="rId8">
              <a:alphaModFix/>
            </a:blip>
            <a:stretch>
              <a:fillRect b="0" l="0" r="0" t="0"/>
            </a:stretch>
          </a:blipFill>
          <a:ln>
            <a:noFill/>
          </a:ln>
        </p:spPr>
      </p:sp>
      <p:sp>
        <p:nvSpPr>
          <p:cNvPr id="330" name="Google Shape;330;p22"/>
          <p:cNvSpPr/>
          <p:nvPr/>
        </p:nvSpPr>
        <p:spPr>
          <a:xfrm>
            <a:off x="4926004" y="4871085"/>
            <a:ext cx="1422354" cy="1422354"/>
          </a:xfrm>
          <a:custGeom>
            <a:rect b="b" l="l" r="r" t="t"/>
            <a:pathLst>
              <a:path extrusionOk="0" h="1422354" w="1422354">
                <a:moveTo>
                  <a:pt x="0" y="0"/>
                </a:moveTo>
                <a:lnTo>
                  <a:pt x="1422354" y="0"/>
                </a:lnTo>
                <a:lnTo>
                  <a:pt x="1422354" y="1422355"/>
                </a:lnTo>
                <a:lnTo>
                  <a:pt x="0" y="1422355"/>
                </a:lnTo>
                <a:lnTo>
                  <a:pt x="0" y="0"/>
                </a:lnTo>
                <a:close/>
              </a:path>
            </a:pathLst>
          </a:custGeom>
          <a:blipFill rotWithShape="1">
            <a:blip r:embed="rId9">
              <a:alphaModFix/>
            </a:blip>
            <a:stretch>
              <a:fillRect b="0" l="0" r="0" t="0"/>
            </a:stretch>
          </a:blipFill>
          <a:ln>
            <a:noFill/>
          </a:ln>
        </p:spPr>
      </p:sp>
      <p:sp>
        <p:nvSpPr>
          <p:cNvPr id="331" name="Google Shape;331;p22"/>
          <p:cNvSpPr/>
          <p:nvPr/>
        </p:nvSpPr>
        <p:spPr>
          <a:xfrm>
            <a:off x="11705190" y="4871085"/>
            <a:ext cx="1426476" cy="1426476"/>
          </a:xfrm>
          <a:custGeom>
            <a:rect b="b" l="l" r="r" t="t"/>
            <a:pathLst>
              <a:path extrusionOk="0" h="1426476" w="1426476">
                <a:moveTo>
                  <a:pt x="0" y="0"/>
                </a:moveTo>
                <a:lnTo>
                  <a:pt x="1426476" y="0"/>
                </a:lnTo>
                <a:lnTo>
                  <a:pt x="1426476" y="1426476"/>
                </a:lnTo>
                <a:lnTo>
                  <a:pt x="0" y="1426476"/>
                </a:lnTo>
                <a:lnTo>
                  <a:pt x="0" y="0"/>
                </a:lnTo>
                <a:close/>
              </a:path>
            </a:pathLst>
          </a:custGeom>
          <a:blipFill rotWithShape="1">
            <a:blip r:embed="rId10">
              <a:alphaModFix/>
            </a:blip>
            <a:stretch>
              <a:fillRect b="0" l="0" r="0" t="0"/>
            </a:stretch>
          </a:blipFill>
          <a:ln>
            <a:noFill/>
          </a:ln>
        </p:spPr>
      </p:sp>
      <p:sp>
        <p:nvSpPr>
          <p:cNvPr id="332" name="Google Shape;332;p22"/>
          <p:cNvSpPr txBox="1"/>
          <p:nvPr/>
        </p:nvSpPr>
        <p:spPr>
          <a:xfrm>
            <a:off x="4639667" y="283526"/>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CLIENTES</a:t>
            </a:r>
            <a:endParaRPr/>
          </a:p>
        </p:txBody>
      </p:sp>
      <p:sp>
        <p:nvSpPr>
          <p:cNvPr id="333" name="Google Shape;333;p22"/>
          <p:cNvSpPr/>
          <p:nvPr/>
        </p:nvSpPr>
        <p:spPr>
          <a:xfrm>
            <a:off x="16540324" y="84414"/>
            <a:ext cx="1437953" cy="1437953"/>
          </a:xfrm>
          <a:custGeom>
            <a:rect b="b" l="l" r="r" t="t"/>
            <a:pathLst>
              <a:path extrusionOk="0" h="1437953" w="1437953">
                <a:moveTo>
                  <a:pt x="0" y="0"/>
                </a:moveTo>
                <a:lnTo>
                  <a:pt x="1437952" y="0"/>
                </a:lnTo>
                <a:lnTo>
                  <a:pt x="1437952" y="1437953"/>
                </a:lnTo>
                <a:lnTo>
                  <a:pt x="0" y="1437953"/>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343" name="Google Shape;343;p23"/>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344" name="Google Shape;344;p23"/>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5">
              <a:alphaModFix/>
            </a:blip>
            <a:stretch>
              <a:fillRect b="0" l="0" r="0" t="0"/>
            </a:stretch>
          </a:blipFill>
          <a:ln>
            <a:noFill/>
          </a:ln>
        </p:spPr>
      </p:sp>
      <p:grpSp>
        <p:nvGrpSpPr>
          <p:cNvPr id="345" name="Google Shape;345;p23"/>
          <p:cNvGrpSpPr/>
          <p:nvPr/>
        </p:nvGrpSpPr>
        <p:grpSpPr>
          <a:xfrm>
            <a:off x="9859881" y="5143500"/>
            <a:ext cx="1790223" cy="903035"/>
            <a:chOff x="0" y="0"/>
            <a:chExt cx="1285361" cy="648370"/>
          </a:xfrm>
        </p:grpSpPr>
        <p:sp>
          <p:nvSpPr>
            <p:cNvPr id="346" name="Google Shape;346;p23"/>
            <p:cNvSpPr/>
            <p:nvPr/>
          </p:nvSpPr>
          <p:spPr>
            <a:xfrm>
              <a:off x="0" y="0"/>
              <a:ext cx="1285361" cy="648370"/>
            </a:xfrm>
            <a:custGeom>
              <a:rect b="b" l="l" r="r" t="t"/>
              <a:pathLst>
                <a:path extrusionOk="0" h="648370" w="1285361">
                  <a:moveTo>
                    <a:pt x="1285361" y="324185"/>
                  </a:moveTo>
                  <a:lnTo>
                    <a:pt x="878961" y="0"/>
                  </a:lnTo>
                  <a:lnTo>
                    <a:pt x="878961" y="203200"/>
                  </a:lnTo>
                  <a:lnTo>
                    <a:pt x="0" y="203200"/>
                  </a:lnTo>
                  <a:lnTo>
                    <a:pt x="0" y="445170"/>
                  </a:lnTo>
                  <a:lnTo>
                    <a:pt x="878961" y="445170"/>
                  </a:lnTo>
                  <a:lnTo>
                    <a:pt x="878961" y="648370"/>
                  </a:lnTo>
                  <a:lnTo>
                    <a:pt x="1285361" y="324185"/>
                  </a:lnTo>
                  <a:close/>
                </a:path>
              </a:pathLst>
            </a:custGeom>
            <a:solidFill>
              <a:srgbClr val="004AAD"/>
            </a:solidFill>
            <a:ln>
              <a:noFill/>
            </a:ln>
          </p:spPr>
        </p:sp>
        <p:sp>
          <p:nvSpPr>
            <p:cNvPr id="347" name="Google Shape;347;p23"/>
            <p:cNvSpPr txBox="1"/>
            <p:nvPr/>
          </p:nvSpPr>
          <p:spPr>
            <a:xfrm>
              <a:off x="0" y="165100"/>
              <a:ext cx="1183761"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8" name="Google Shape;348;p23"/>
          <p:cNvGrpSpPr/>
          <p:nvPr/>
        </p:nvGrpSpPr>
        <p:grpSpPr>
          <a:xfrm rot="5400000">
            <a:off x="8184886" y="6783516"/>
            <a:ext cx="1713847" cy="881647"/>
            <a:chOff x="0" y="0"/>
            <a:chExt cx="1260376" cy="648370"/>
          </a:xfrm>
        </p:grpSpPr>
        <p:sp>
          <p:nvSpPr>
            <p:cNvPr id="349" name="Google Shape;349;p23"/>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50" name="Google Shape;350;p23"/>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1" name="Google Shape;351;p23"/>
          <p:cNvGrpSpPr/>
          <p:nvPr/>
        </p:nvGrpSpPr>
        <p:grpSpPr>
          <a:xfrm rot="10800000">
            <a:off x="6405508" y="5143500"/>
            <a:ext cx="1969322" cy="881647"/>
            <a:chOff x="0" y="0"/>
            <a:chExt cx="1448254" cy="648370"/>
          </a:xfrm>
        </p:grpSpPr>
        <p:sp>
          <p:nvSpPr>
            <p:cNvPr id="352" name="Google Shape;352;p23"/>
            <p:cNvSpPr/>
            <p:nvPr/>
          </p:nvSpPr>
          <p:spPr>
            <a:xfrm>
              <a:off x="0" y="0"/>
              <a:ext cx="1448254" cy="648370"/>
            </a:xfrm>
            <a:custGeom>
              <a:rect b="b" l="l" r="r" t="t"/>
              <a:pathLst>
                <a:path extrusionOk="0" h="648370" w="1448254">
                  <a:moveTo>
                    <a:pt x="1448254" y="324185"/>
                  </a:moveTo>
                  <a:lnTo>
                    <a:pt x="1041854" y="0"/>
                  </a:lnTo>
                  <a:lnTo>
                    <a:pt x="1041854" y="203200"/>
                  </a:lnTo>
                  <a:lnTo>
                    <a:pt x="0" y="203200"/>
                  </a:lnTo>
                  <a:lnTo>
                    <a:pt x="0" y="445170"/>
                  </a:lnTo>
                  <a:lnTo>
                    <a:pt x="1041854" y="445170"/>
                  </a:lnTo>
                  <a:lnTo>
                    <a:pt x="1041854" y="648370"/>
                  </a:lnTo>
                  <a:lnTo>
                    <a:pt x="1448254" y="324185"/>
                  </a:lnTo>
                  <a:close/>
                </a:path>
              </a:pathLst>
            </a:custGeom>
            <a:solidFill>
              <a:srgbClr val="004AAD"/>
            </a:solidFill>
            <a:ln>
              <a:noFill/>
            </a:ln>
          </p:spPr>
        </p:sp>
        <p:sp>
          <p:nvSpPr>
            <p:cNvPr id="353" name="Google Shape;353;p23"/>
            <p:cNvSpPr txBox="1"/>
            <p:nvPr/>
          </p:nvSpPr>
          <p:spPr>
            <a:xfrm>
              <a:off x="0" y="165100"/>
              <a:ext cx="1346654"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p23"/>
          <p:cNvGrpSpPr/>
          <p:nvPr/>
        </p:nvGrpSpPr>
        <p:grpSpPr>
          <a:xfrm rot="-5400000">
            <a:off x="8184886" y="3415624"/>
            <a:ext cx="1713847" cy="881647"/>
            <a:chOff x="0" y="0"/>
            <a:chExt cx="1260376" cy="648370"/>
          </a:xfrm>
        </p:grpSpPr>
        <p:sp>
          <p:nvSpPr>
            <p:cNvPr id="355" name="Google Shape;355;p23"/>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56" name="Google Shape;356;p23"/>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23"/>
          <p:cNvSpPr/>
          <p:nvPr/>
        </p:nvSpPr>
        <p:spPr>
          <a:xfrm>
            <a:off x="8417988" y="1485180"/>
            <a:ext cx="1247644" cy="1247644"/>
          </a:xfrm>
          <a:custGeom>
            <a:rect b="b" l="l" r="r" t="t"/>
            <a:pathLst>
              <a:path extrusionOk="0" h="1247644" w="1247644">
                <a:moveTo>
                  <a:pt x="0" y="0"/>
                </a:moveTo>
                <a:lnTo>
                  <a:pt x="1247644" y="0"/>
                </a:lnTo>
                <a:lnTo>
                  <a:pt x="1247644" y="1247643"/>
                </a:lnTo>
                <a:lnTo>
                  <a:pt x="0" y="1247643"/>
                </a:lnTo>
                <a:lnTo>
                  <a:pt x="0" y="0"/>
                </a:lnTo>
                <a:close/>
              </a:path>
            </a:pathLst>
          </a:custGeom>
          <a:blipFill rotWithShape="1">
            <a:blip r:embed="rId6">
              <a:alphaModFix/>
            </a:blip>
            <a:stretch>
              <a:fillRect b="0" l="0" r="0" t="0"/>
            </a:stretch>
          </a:blipFill>
          <a:ln>
            <a:noFill/>
          </a:ln>
        </p:spPr>
      </p:sp>
      <p:sp>
        <p:nvSpPr>
          <p:cNvPr id="358" name="Google Shape;358;p23"/>
          <p:cNvSpPr/>
          <p:nvPr/>
        </p:nvSpPr>
        <p:spPr>
          <a:xfrm>
            <a:off x="11705190" y="4871085"/>
            <a:ext cx="1426476" cy="1426476"/>
          </a:xfrm>
          <a:custGeom>
            <a:rect b="b" l="l" r="r" t="t"/>
            <a:pathLst>
              <a:path extrusionOk="0" h="1426476" w="1426476">
                <a:moveTo>
                  <a:pt x="0" y="0"/>
                </a:moveTo>
                <a:lnTo>
                  <a:pt x="1426476" y="0"/>
                </a:lnTo>
                <a:lnTo>
                  <a:pt x="1426476" y="1426476"/>
                </a:lnTo>
                <a:lnTo>
                  <a:pt x="0" y="1426476"/>
                </a:lnTo>
                <a:lnTo>
                  <a:pt x="0" y="0"/>
                </a:lnTo>
                <a:close/>
              </a:path>
            </a:pathLst>
          </a:custGeom>
          <a:blipFill rotWithShape="1">
            <a:blip r:embed="rId7">
              <a:alphaModFix/>
            </a:blip>
            <a:stretch>
              <a:fillRect b="0" l="0" r="0" t="0"/>
            </a:stretch>
          </a:blipFill>
          <a:ln>
            <a:noFill/>
          </a:ln>
        </p:spPr>
      </p:sp>
      <p:sp>
        <p:nvSpPr>
          <p:cNvPr id="359" name="Google Shape;359;p23"/>
          <p:cNvSpPr/>
          <p:nvPr/>
        </p:nvSpPr>
        <p:spPr>
          <a:xfrm>
            <a:off x="8428119" y="4861677"/>
            <a:ext cx="1431762" cy="1431762"/>
          </a:xfrm>
          <a:custGeom>
            <a:rect b="b" l="l" r="r" t="t"/>
            <a:pathLst>
              <a:path extrusionOk="0" h="1431762" w="1431762">
                <a:moveTo>
                  <a:pt x="0" y="0"/>
                </a:moveTo>
                <a:lnTo>
                  <a:pt x="1431762" y="0"/>
                </a:lnTo>
                <a:lnTo>
                  <a:pt x="1431762" y="1431763"/>
                </a:lnTo>
                <a:lnTo>
                  <a:pt x="0" y="1431763"/>
                </a:lnTo>
                <a:lnTo>
                  <a:pt x="0" y="0"/>
                </a:lnTo>
                <a:close/>
              </a:path>
            </a:pathLst>
          </a:custGeom>
          <a:blipFill rotWithShape="1">
            <a:blip r:embed="rId8">
              <a:alphaModFix/>
            </a:blip>
            <a:stretch>
              <a:fillRect b="0" l="0" r="0" t="0"/>
            </a:stretch>
          </a:blipFill>
          <a:ln>
            <a:noFill/>
          </a:ln>
        </p:spPr>
      </p:sp>
      <p:sp>
        <p:nvSpPr>
          <p:cNvPr id="360" name="Google Shape;360;p23"/>
          <p:cNvSpPr/>
          <p:nvPr/>
        </p:nvSpPr>
        <p:spPr>
          <a:xfrm>
            <a:off x="4916595" y="4935653"/>
            <a:ext cx="1431762" cy="1431762"/>
          </a:xfrm>
          <a:custGeom>
            <a:rect b="b" l="l" r="r" t="t"/>
            <a:pathLst>
              <a:path extrusionOk="0" h="1431762" w="1431762">
                <a:moveTo>
                  <a:pt x="0" y="0"/>
                </a:moveTo>
                <a:lnTo>
                  <a:pt x="1431763" y="0"/>
                </a:lnTo>
                <a:lnTo>
                  <a:pt x="1431763" y="1431762"/>
                </a:lnTo>
                <a:lnTo>
                  <a:pt x="0" y="1431762"/>
                </a:lnTo>
                <a:lnTo>
                  <a:pt x="0" y="0"/>
                </a:lnTo>
                <a:close/>
              </a:path>
            </a:pathLst>
          </a:custGeom>
          <a:blipFill rotWithShape="1">
            <a:blip r:embed="rId9">
              <a:alphaModFix/>
            </a:blip>
            <a:stretch>
              <a:fillRect b="0" l="0" r="0" t="0"/>
            </a:stretch>
          </a:blipFill>
          <a:ln>
            <a:noFill/>
          </a:ln>
        </p:spPr>
      </p:sp>
      <p:sp>
        <p:nvSpPr>
          <p:cNvPr id="361" name="Google Shape;361;p23"/>
          <p:cNvSpPr/>
          <p:nvPr/>
        </p:nvSpPr>
        <p:spPr>
          <a:xfrm>
            <a:off x="8374830" y="8233663"/>
            <a:ext cx="1380327" cy="1380327"/>
          </a:xfrm>
          <a:custGeom>
            <a:rect b="b" l="l" r="r" t="t"/>
            <a:pathLst>
              <a:path extrusionOk="0" h="1380327" w="1380327">
                <a:moveTo>
                  <a:pt x="0" y="0"/>
                </a:moveTo>
                <a:lnTo>
                  <a:pt x="1380327" y="0"/>
                </a:lnTo>
                <a:lnTo>
                  <a:pt x="1380327" y="1380327"/>
                </a:lnTo>
                <a:lnTo>
                  <a:pt x="0" y="1380327"/>
                </a:lnTo>
                <a:lnTo>
                  <a:pt x="0" y="0"/>
                </a:lnTo>
                <a:close/>
              </a:path>
            </a:pathLst>
          </a:custGeom>
          <a:blipFill rotWithShape="1">
            <a:blip r:embed="rId10">
              <a:alphaModFix/>
            </a:blip>
            <a:stretch>
              <a:fillRect b="0" l="0" r="0" t="0"/>
            </a:stretch>
          </a:blipFill>
          <a:ln>
            <a:noFill/>
          </a:ln>
        </p:spPr>
      </p:sp>
      <p:sp>
        <p:nvSpPr>
          <p:cNvPr id="362" name="Google Shape;362;p23"/>
          <p:cNvSpPr txBox="1"/>
          <p:nvPr/>
        </p:nvSpPr>
        <p:spPr>
          <a:xfrm>
            <a:off x="4639667" y="283526"/>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ADMIN</a:t>
            </a:r>
            <a:endParaRPr/>
          </a:p>
        </p:txBody>
      </p:sp>
      <p:sp>
        <p:nvSpPr>
          <p:cNvPr id="363" name="Google Shape;363;p23"/>
          <p:cNvSpPr/>
          <p:nvPr/>
        </p:nvSpPr>
        <p:spPr>
          <a:xfrm>
            <a:off x="16540324" y="84414"/>
            <a:ext cx="1437953" cy="1437953"/>
          </a:xfrm>
          <a:custGeom>
            <a:rect b="b" l="l" r="r" t="t"/>
            <a:pathLst>
              <a:path extrusionOk="0" h="1437953" w="1437953">
                <a:moveTo>
                  <a:pt x="0" y="0"/>
                </a:moveTo>
                <a:lnTo>
                  <a:pt x="1437952" y="0"/>
                </a:lnTo>
                <a:lnTo>
                  <a:pt x="1437952" y="1437953"/>
                </a:lnTo>
                <a:lnTo>
                  <a:pt x="0" y="1437953"/>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373" name="Google Shape;373;p24"/>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374" name="Google Shape;374;p24"/>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5">
              <a:alphaModFix/>
            </a:blip>
            <a:stretch>
              <a:fillRect b="0" l="0" r="0" t="0"/>
            </a:stretch>
          </a:blipFill>
          <a:ln>
            <a:noFill/>
          </a:ln>
        </p:spPr>
      </p:sp>
      <p:sp>
        <p:nvSpPr>
          <p:cNvPr id="375" name="Google Shape;375;p24"/>
          <p:cNvSpPr/>
          <p:nvPr/>
        </p:nvSpPr>
        <p:spPr>
          <a:xfrm>
            <a:off x="8453837" y="1418838"/>
            <a:ext cx="1380327" cy="1380327"/>
          </a:xfrm>
          <a:custGeom>
            <a:rect b="b" l="l" r="r" t="t"/>
            <a:pathLst>
              <a:path extrusionOk="0" h="1380327" w="1380327">
                <a:moveTo>
                  <a:pt x="0" y="0"/>
                </a:moveTo>
                <a:lnTo>
                  <a:pt x="1380326" y="0"/>
                </a:lnTo>
                <a:lnTo>
                  <a:pt x="1380326" y="1380327"/>
                </a:lnTo>
                <a:lnTo>
                  <a:pt x="0" y="1380327"/>
                </a:lnTo>
                <a:lnTo>
                  <a:pt x="0" y="0"/>
                </a:lnTo>
                <a:close/>
              </a:path>
            </a:pathLst>
          </a:custGeom>
          <a:blipFill rotWithShape="1">
            <a:blip r:embed="rId6">
              <a:alphaModFix/>
            </a:blip>
            <a:stretch>
              <a:fillRect b="0" l="0" r="0" t="0"/>
            </a:stretch>
          </a:blipFill>
          <a:ln>
            <a:noFill/>
          </a:ln>
        </p:spPr>
      </p:sp>
      <p:grpSp>
        <p:nvGrpSpPr>
          <p:cNvPr id="376" name="Google Shape;376;p24"/>
          <p:cNvGrpSpPr/>
          <p:nvPr/>
        </p:nvGrpSpPr>
        <p:grpSpPr>
          <a:xfrm rot="5400000">
            <a:off x="8287076" y="3415290"/>
            <a:ext cx="1713847" cy="881647"/>
            <a:chOff x="0" y="0"/>
            <a:chExt cx="1260376" cy="648370"/>
          </a:xfrm>
        </p:grpSpPr>
        <p:sp>
          <p:nvSpPr>
            <p:cNvPr id="377" name="Google Shape;377;p24"/>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78" name="Google Shape;378;p24"/>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9" name="Google Shape;379;p24"/>
          <p:cNvSpPr/>
          <p:nvPr/>
        </p:nvSpPr>
        <p:spPr>
          <a:xfrm>
            <a:off x="8453837" y="4913063"/>
            <a:ext cx="1431762" cy="1431762"/>
          </a:xfrm>
          <a:custGeom>
            <a:rect b="b" l="l" r="r" t="t"/>
            <a:pathLst>
              <a:path extrusionOk="0" h="1431762" w="1431762">
                <a:moveTo>
                  <a:pt x="0" y="0"/>
                </a:moveTo>
                <a:lnTo>
                  <a:pt x="1431762" y="0"/>
                </a:lnTo>
                <a:lnTo>
                  <a:pt x="1431762" y="1431762"/>
                </a:lnTo>
                <a:lnTo>
                  <a:pt x="0" y="1431762"/>
                </a:lnTo>
                <a:lnTo>
                  <a:pt x="0" y="0"/>
                </a:lnTo>
                <a:close/>
              </a:path>
            </a:pathLst>
          </a:custGeom>
          <a:blipFill rotWithShape="1">
            <a:blip r:embed="rId7">
              <a:alphaModFix/>
            </a:blip>
            <a:stretch>
              <a:fillRect b="0" l="0" r="0" t="0"/>
            </a:stretch>
          </a:blipFill>
          <a:ln>
            <a:noFill/>
          </a:ln>
        </p:spPr>
      </p:sp>
      <p:grpSp>
        <p:nvGrpSpPr>
          <p:cNvPr id="380" name="Google Shape;380;p24"/>
          <p:cNvGrpSpPr/>
          <p:nvPr/>
        </p:nvGrpSpPr>
        <p:grpSpPr>
          <a:xfrm rot="5400000">
            <a:off x="8287076" y="6894844"/>
            <a:ext cx="1713847" cy="881647"/>
            <a:chOff x="0" y="0"/>
            <a:chExt cx="1260376" cy="648370"/>
          </a:xfrm>
        </p:grpSpPr>
        <p:sp>
          <p:nvSpPr>
            <p:cNvPr id="381" name="Google Shape;381;p24"/>
            <p:cNvSpPr/>
            <p:nvPr/>
          </p:nvSpPr>
          <p:spPr>
            <a:xfrm>
              <a:off x="0" y="0"/>
              <a:ext cx="1260376" cy="648370"/>
            </a:xfrm>
            <a:custGeom>
              <a:rect b="b" l="l" r="r" t="t"/>
              <a:pathLst>
                <a:path extrusionOk="0" h="648370" w="1260376">
                  <a:moveTo>
                    <a:pt x="1260376" y="324185"/>
                  </a:moveTo>
                  <a:lnTo>
                    <a:pt x="853976" y="0"/>
                  </a:lnTo>
                  <a:lnTo>
                    <a:pt x="853976" y="203200"/>
                  </a:lnTo>
                  <a:lnTo>
                    <a:pt x="0" y="203200"/>
                  </a:lnTo>
                  <a:lnTo>
                    <a:pt x="0" y="445170"/>
                  </a:lnTo>
                  <a:lnTo>
                    <a:pt x="853976" y="445170"/>
                  </a:lnTo>
                  <a:lnTo>
                    <a:pt x="853976" y="648370"/>
                  </a:lnTo>
                  <a:lnTo>
                    <a:pt x="1260376" y="324185"/>
                  </a:lnTo>
                  <a:close/>
                </a:path>
              </a:pathLst>
            </a:custGeom>
            <a:solidFill>
              <a:srgbClr val="004AAD"/>
            </a:solidFill>
            <a:ln>
              <a:noFill/>
            </a:ln>
          </p:spPr>
        </p:sp>
        <p:sp>
          <p:nvSpPr>
            <p:cNvPr id="382" name="Google Shape;382;p24"/>
            <p:cNvSpPr txBox="1"/>
            <p:nvPr/>
          </p:nvSpPr>
          <p:spPr>
            <a:xfrm>
              <a:off x="0" y="165100"/>
              <a:ext cx="1158776"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24"/>
          <p:cNvGrpSpPr/>
          <p:nvPr/>
        </p:nvGrpSpPr>
        <p:grpSpPr>
          <a:xfrm rot="8929942">
            <a:off x="6913016" y="6915430"/>
            <a:ext cx="2450942" cy="881647"/>
            <a:chOff x="0" y="0"/>
            <a:chExt cx="1802441" cy="648370"/>
          </a:xfrm>
        </p:grpSpPr>
        <p:sp>
          <p:nvSpPr>
            <p:cNvPr id="384" name="Google Shape;384;p24"/>
            <p:cNvSpPr/>
            <p:nvPr/>
          </p:nvSpPr>
          <p:spPr>
            <a:xfrm>
              <a:off x="0" y="0"/>
              <a:ext cx="1802441" cy="648370"/>
            </a:xfrm>
            <a:custGeom>
              <a:rect b="b" l="l" r="r" t="t"/>
              <a:pathLst>
                <a:path extrusionOk="0" h="648370" w="1802441">
                  <a:moveTo>
                    <a:pt x="1802441" y="324185"/>
                  </a:moveTo>
                  <a:lnTo>
                    <a:pt x="1396041" y="0"/>
                  </a:lnTo>
                  <a:lnTo>
                    <a:pt x="1396041" y="203200"/>
                  </a:lnTo>
                  <a:lnTo>
                    <a:pt x="0" y="203200"/>
                  </a:lnTo>
                  <a:lnTo>
                    <a:pt x="0" y="445170"/>
                  </a:lnTo>
                  <a:lnTo>
                    <a:pt x="1396041" y="445170"/>
                  </a:lnTo>
                  <a:lnTo>
                    <a:pt x="1396041" y="648370"/>
                  </a:lnTo>
                  <a:lnTo>
                    <a:pt x="1802441" y="324185"/>
                  </a:lnTo>
                  <a:close/>
                </a:path>
              </a:pathLst>
            </a:custGeom>
            <a:solidFill>
              <a:srgbClr val="004AAD"/>
            </a:solidFill>
            <a:ln>
              <a:noFill/>
            </a:ln>
          </p:spPr>
        </p:sp>
        <p:sp>
          <p:nvSpPr>
            <p:cNvPr id="385" name="Google Shape;385;p24"/>
            <p:cNvSpPr txBox="1"/>
            <p:nvPr/>
          </p:nvSpPr>
          <p:spPr>
            <a:xfrm>
              <a:off x="0" y="165100"/>
              <a:ext cx="1700841"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6" name="Google Shape;386;p24"/>
          <p:cNvGrpSpPr/>
          <p:nvPr/>
        </p:nvGrpSpPr>
        <p:grpSpPr>
          <a:xfrm rot="2257127">
            <a:off x="8790099" y="6942145"/>
            <a:ext cx="2468108" cy="881647"/>
            <a:chOff x="0" y="0"/>
            <a:chExt cx="1815065" cy="648370"/>
          </a:xfrm>
        </p:grpSpPr>
        <p:sp>
          <p:nvSpPr>
            <p:cNvPr id="387" name="Google Shape;387;p24"/>
            <p:cNvSpPr/>
            <p:nvPr/>
          </p:nvSpPr>
          <p:spPr>
            <a:xfrm>
              <a:off x="0" y="0"/>
              <a:ext cx="1815065" cy="648370"/>
            </a:xfrm>
            <a:custGeom>
              <a:rect b="b" l="l" r="r" t="t"/>
              <a:pathLst>
                <a:path extrusionOk="0" h="648370" w="1815065">
                  <a:moveTo>
                    <a:pt x="1815065" y="324185"/>
                  </a:moveTo>
                  <a:lnTo>
                    <a:pt x="1408665" y="0"/>
                  </a:lnTo>
                  <a:lnTo>
                    <a:pt x="1408665" y="203200"/>
                  </a:lnTo>
                  <a:lnTo>
                    <a:pt x="0" y="203200"/>
                  </a:lnTo>
                  <a:lnTo>
                    <a:pt x="0" y="445170"/>
                  </a:lnTo>
                  <a:lnTo>
                    <a:pt x="1408665" y="445170"/>
                  </a:lnTo>
                  <a:lnTo>
                    <a:pt x="1408665" y="648370"/>
                  </a:lnTo>
                  <a:lnTo>
                    <a:pt x="1815065" y="324185"/>
                  </a:lnTo>
                  <a:close/>
                </a:path>
              </a:pathLst>
            </a:custGeom>
            <a:solidFill>
              <a:srgbClr val="004AAD"/>
            </a:solidFill>
            <a:ln>
              <a:noFill/>
            </a:ln>
          </p:spPr>
        </p:sp>
        <p:sp>
          <p:nvSpPr>
            <p:cNvPr id="388" name="Google Shape;388;p24"/>
            <p:cNvSpPr txBox="1"/>
            <p:nvPr/>
          </p:nvSpPr>
          <p:spPr>
            <a:xfrm>
              <a:off x="0" y="165100"/>
              <a:ext cx="1713464" cy="28007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9" name="Google Shape;389;p24"/>
          <p:cNvSpPr/>
          <p:nvPr/>
        </p:nvSpPr>
        <p:spPr>
          <a:xfrm>
            <a:off x="6237937" y="8303001"/>
            <a:ext cx="1247644" cy="1247644"/>
          </a:xfrm>
          <a:custGeom>
            <a:rect b="b" l="l" r="r" t="t"/>
            <a:pathLst>
              <a:path extrusionOk="0" h="1247644" w="1247644">
                <a:moveTo>
                  <a:pt x="0" y="0"/>
                </a:moveTo>
                <a:lnTo>
                  <a:pt x="1247644" y="0"/>
                </a:lnTo>
                <a:lnTo>
                  <a:pt x="1247644" y="1247644"/>
                </a:lnTo>
                <a:lnTo>
                  <a:pt x="0" y="1247644"/>
                </a:lnTo>
                <a:lnTo>
                  <a:pt x="0" y="0"/>
                </a:lnTo>
                <a:close/>
              </a:path>
            </a:pathLst>
          </a:custGeom>
          <a:blipFill rotWithShape="1">
            <a:blip r:embed="rId8">
              <a:alphaModFix/>
            </a:blip>
            <a:stretch>
              <a:fillRect b="0" l="0" r="0" t="0"/>
            </a:stretch>
          </a:blipFill>
          <a:ln>
            <a:noFill/>
          </a:ln>
        </p:spPr>
      </p:sp>
      <p:sp>
        <p:nvSpPr>
          <p:cNvPr id="390" name="Google Shape;390;p24"/>
          <p:cNvSpPr/>
          <p:nvPr/>
        </p:nvSpPr>
        <p:spPr>
          <a:xfrm>
            <a:off x="8411809" y="8128291"/>
            <a:ext cx="1422354" cy="1422354"/>
          </a:xfrm>
          <a:custGeom>
            <a:rect b="b" l="l" r="r" t="t"/>
            <a:pathLst>
              <a:path extrusionOk="0" h="1422354" w="1422354">
                <a:moveTo>
                  <a:pt x="0" y="0"/>
                </a:moveTo>
                <a:lnTo>
                  <a:pt x="1422354" y="0"/>
                </a:lnTo>
                <a:lnTo>
                  <a:pt x="1422354" y="1422354"/>
                </a:lnTo>
                <a:lnTo>
                  <a:pt x="0" y="1422354"/>
                </a:lnTo>
                <a:lnTo>
                  <a:pt x="0" y="0"/>
                </a:lnTo>
                <a:close/>
              </a:path>
            </a:pathLst>
          </a:custGeom>
          <a:blipFill rotWithShape="1">
            <a:blip r:embed="rId9">
              <a:alphaModFix/>
            </a:blip>
            <a:stretch>
              <a:fillRect b="0" l="0" r="0" t="0"/>
            </a:stretch>
          </a:blipFill>
          <a:ln>
            <a:noFill/>
          </a:ln>
        </p:spPr>
      </p:sp>
      <p:sp>
        <p:nvSpPr>
          <p:cNvPr id="391" name="Google Shape;391;p24"/>
          <p:cNvSpPr/>
          <p:nvPr/>
        </p:nvSpPr>
        <p:spPr>
          <a:xfrm>
            <a:off x="10955798" y="8213585"/>
            <a:ext cx="1426476" cy="1426476"/>
          </a:xfrm>
          <a:custGeom>
            <a:rect b="b" l="l" r="r" t="t"/>
            <a:pathLst>
              <a:path extrusionOk="0" h="1426476" w="1426476">
                <a:moveTo>
                  <a:pt x="0" y="0"/>
                </a:moveTo>
                <a:lnTo>
                  <a:pt x="1426476" y="0"/>
                </a:lnTo>
                <a:lnTo>
                  <a:pt x="1426476" y="1426476"/>
                </a:lnTo>
                <a:lnTo>
                  <a:pt x="0" y="1426476"/>
                </a:lnTo>
                <a:lnTo>
                  <a:pt x="0" y="0"/>
                </a:lnTo>
                <a:close/>
              </a:path>
            </a:pathLst>
          </a:custGeom>
          <a:blipFill rotWithShape="1">
            <a:blip r:embed="rId10">
              <a:alphaModFix/>
            </a:blip>
            <a:stretch>
              <a:fillRect b="0" l="0" r="0" t="0"/>
            </a:stretch>
          </a:blipFill>
          <a:ln>
            <a:noFill/>
          </a:ln>
        </p:spPr>
      </p:sp>
      <p:sp>
        <p:nvSpPr>
          <p:cNvPr id="392" name="Google Shape;392;p24"/>
          <p:cNvSpPr/>
          <p:nvPr/>
        </p:nvSpPr>
        <p:spPr>
          <a:xfrm>
            <a:off x="16540324" y="84414"/>
            <a:ext cx="1437953" cy="1437953"/>
          </a:xfrm>
          <a:custGeom>
            <a:rect b="b" l="l" r="r" t="t"/>
            <a:pathLst>
              <a:path extrusionOk="0" h="1437953" w="1437953">
                <a:moveTo>
                  <a:pt x="0" y="0"/>
                </a:moveTo>
                <a:lnTo>
                  <a:pt x="1437952" y="0"/>
                </a:lnTo>
                <a:lnTo>
                  <a:pt x="1437952" y="1437953"/>
                </a:lnTo>
                <a:lnTo>
                  <a:pt x="0" y="1437953"/>
                </a:lnTo>
                <a:lnTo>
                  <a:pt x="0" y="0"/>
                </a:lnTo>
                <a:close/>
              </a:path>
            </a:pathLst>
          </a:custGeom>
          <a:blipFill rotWithShape="1">
            <a:blip r:embed="rId11">
              <a:alphaModFix/>
            </a:blip>
            <a:stretch>
              <a:fillRect b="0" l="0" r="0" t="0"/>
            </a:stretch>
          </a:blipFill>
          <a:ln>
            <a:noFill/>
          </a:ln>
        </p:spPr>
      </p:sp>
      <p:sp>
        <p:nvSpPr>
          <p:cNvPr id="393" name="Google Shape;393;p24"/>
          <p:cNvSpPr txBox="1"/>
          <p:nvPr/>
        </p:nvSpPr>
        <p:spPr>
          <a:xfrm>
            <a:off x="4639667" y="283526"/>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CATEGORÍAS Y PRODUCTOS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2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399" name="Google Shape;399;p25"/>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400" name="Google Shape;400;p25"/>
          <p:cNvSpPr/>
          <p:nvPr/>
        </p:nvSpPr>
        <p:spPr>
          <a:xfrm>
            <a:off x="4775895" y="2645784"/>
            <a:ext cx="11373134" cy="6343325"/>
          </a:xfrm>
          <a:custGeom>
            <a:rect b="b" l="l" r="r" t="t"/>
            <a:pathLst>
              <a:path extrusionOk="0" h="6343325" w="11373134">
                <a:moveTo>
                  <a:pt x="0" y="0"/>
                </a:moveTo>
                <a:lnTo>
                  <a:pt x="11373134" y="0"/>
                </a:lnTo>
                <a:lnTo>
                  <a:pt x="11373134" y="6343325"/>
                </a:lnTo>
                <a:lnTo>
                  <a:pt x="0" y="6343325"/>
                </a:lnTo>
                <a:lnTo>
                  <a:pt x="0" y="0"/>
                </a:lnTo>
                <a:close/>
              </a:path>
            </a:pathLst>
          </a:custGeom>
          <a:blipFill rotWithShape="1">
            <a:blip r:embed="rId5">
              <a:alphaModFix/>
            </a:blip>
            <a:stretch>
              <a:fillRect b="0" l="0" r="0" t="0"/>
            </a:stretch>
          </a:blipFill>
          <a:ln>
            <a:noFill/>
          </a:ln>
        </p:spPr>
      </p:sp>
      <p:sp>
        <p:nvSpPr>
          <p:cNvPr id="401" name="Google Shape;401;p25"/>
          <p:cNvSpPr txBox="1"/>
          <p:nvPr/>
        </p:nvSpPr>
        <p:spPr>
          <a:xfrm>
            <a:off x="2044815" y="1321535"/>
            <a:ext cx="8804286" cy="92832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INTERFAZ DE USUARIO</a:t>
            </a:r>
            <a:endParaRPr/>
          </a:p>
        </p:txBody>
      </p:sp>
      <p:sp>
        <p:nvSpPr>
          <p:cNvPr id="402" name="Google Shape;402;p25"/>
          <p:cNvSpPr txBox="1"/>
          <p:nvPr/>
        </p:nvSpPr>
        <p:spPr>
          <a:xfrm>
            <a:off x="2044815" y="2154611"/>
            <a:ext cx="88042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Home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08" name="Google Shape;408;p26"/>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409" name="Google Shape;409;p26"/>
          <p:cNvSpPr/>
          <p:nvPr/>
        </p:nvSpPr>
        <p:spPr>
          <a:xfrm>
            <a:off x="5578952" y="2645784"/>
            <a:ext cx="11680348" cy="6775366"/>
          </a:xfrm>
          <a:custGeom>
            <a:rect b="b" l="l" r="r" t="t"/>
            <a:pathLst>
              <a:path extrusionOk="0" h="6775366" w="11680348">
                <a:moveTo>
                  <a:pt x="0" y="0"/>
                </a:moveTo>
                <a:lnTo>
                  <a:pt x="11680348" y="0"/>
                </a:lnTo>
                <a:lnTo>
                  <a:pt x="11680348" y="6775365"/>
                </a:lnTo>
                <a:lnTo>
                  <a:pt x="0" y="6775365"/>
                </a:lnTo>
                <a:lnTo>
                  <a:pt x="0" y="0"/>
                </a:lnTo>
                <a:close/>
              </a:path>
            </a:pathLst>
          </a:custGeom>
          <a:blipFill rotWithShape="1">
            <a:blip r:embed="rId5">
              <a:alphaModFix/>
            </a:blip>
            <a:stretch>
              <a:fillRect b="0" l="0" r="0" t="0"/>
            </a:stretch>
          </a:blipFill>
          <a:ln>
            <a:noFill/>
          </a:ln>
        </p:spPr>
      </p:sp>
      <p:sp>
        <p:nvSpPr>
          <p:cNvPr id="410" name="Google Shape;410;p26"/>
          <p:cNvSpPr txBox="1"/>
          <p:nvPr/>
        </p:nvSpPr>
        <p:spPr>
          <a:xfrm>
            <a:off x="2044815" y="1321535"/>
            <a:ext cx="8804286" cy="92832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INTERFAZ DE USUARIO</a:t>
            </a:r>
            <a:endParaRPr/>
          </a:p>
        </p:txBody>
      </p:sp>
      <p:sp>
        <p:nvSpPr>
          <p:cNvPr id="411" name="Google Shape;411;p26"/>
          <p:cNvSpPr txBox="1"/>
          <p:nvPr/>
        </p:nvSpPr>
        <p:spPr>
          <a:xfrm>
            <a:off x="2044815" y="2154611"/>
            <a:ext cx="88042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Juguetes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17" name="Google Shape;417;p27"/>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418" name="Google Shape;418;p27"/>
          <p:cNvSpPr/>
          <p:nvPr/>
        </p:nvSpPr>
        <p:spPr>
          <a:xfrm>
            <a:off x="4510480" y="2645784"/>
            <a:ext cx="13336297" cy="6256717"/>
          </a:xfrm>
          <a:custGeom>
            <a:rect b="b" l="l" r="r" t="t"/>
            <a:pathLst>
              <a:path extrusionOk="0" h="6256717" w="13336297">
                <a:moveTo>
                  <a:pt x="0" y="0"/>
                </a:moveTo>
                <a:lnTo>
                  <a:pt x="13336296" y="0"/>
                </a:lnTo>
                <a:lnTo>
                  <a:pt x="13336296" y="6256717"/>
                </a:lnTo>
                <a:lnTo>
                  <a:pt x="0" y="6256717"/>
                </a:lnTo>
                <a:lnTo>
                  <a:pt x="0" y="0"/>
                </a:lnTo>
                <a:close/>
              </a:path>
            </a:pathLst>
          </a:custGeom>
          <a:blipFill rotWithShape="1">
            <a:blip r:embed="rId5">
              <a:alphaModFix/>
            </a:blip>
            <a:stretch>
              <a:fillRect b="0" l="0" r="0" t="0"/>
            </a:stretch>
          </a:blipFill>
          <a:ln>
            <a:noFill/>
          </a:ln>
        </p:spPr>
      </p:sp>
      <p:sp>
        <p:nvSpPr>
          <p:cNvPr id="419" name="Google Shape;419;p27"/>
          <p:cNvSpPr txBox="1"/>
          <p:nvPr/>
        </p:nvSpPr>
        <p:spPr>
          <a:xfrm>
            <a:off x="2044815" y="1321535"/>
            <a:ext cx="8804286" cy="92832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INTERFAZ DE USUARIO</a:t>
            </a:r>
            <a:endParaRPr/>
          </a:p>
        </p:txBody>
      </p:sp>
      <p:sp>
        <p:nvSpPr>
          <p:cNvPr id="420" name="Google Shape;420;p27"/>
          <p:cNvSpPr txBox="1"/>
          <p:nvPr/>
        </p:nvSpPr>
        <p:spPr>
          <a:xfrm>
            <a:off x="2044815" y="2154611"/>
            <a:ext cx="88042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Carrito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26" name="Google Shape;426;p28"/>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427" name="Google Shape;427;p28"/>
          <p:cNvSpPr/>
          <p:nvPr/>
        </p:nvSpPr>
        <p:spPr>
          <a:xfrm>
            <a:off x="5112123" y="2547682"/>
            <a:ext cx="12147177" cy="6589776"/>
          </a:xfrm>
          <a:custGeom>
            <a:rect b="b" l="l" r="r" t="t"/>
            <a:pathLst>
              <a:path extrusionOk="0" h="6589776" w="12147177">
                <a:moveTo>
                  <a:pt x="0" y="0"/>
                </a:moveTo>
                <a:lnTo>
                  <a:pt x="12147177" y="0"/>
                </a:lnTo>
                <a:lnTo>
                  <a:pt x="12147177" y="6589777"/>
                </a:lnTo>
                <a:lnTo>
                  <a:pt x="0" y="6589777"/>
                </a:lnTo>
                <a:lnTo>
                  <a:pt x="0" y="0"/>
                </a:lnTo>
                <a:close/>
              </a:path>
            </a:pathLst>
          </a:custGeom>
          <a:blipFill rotWithShape="1">
            <a:blip r:embed="rId5">
              <a:alphaModFix/>
            </a:blip>
            <a:stretch>
              <a:fillRect b="0" l="0" r="0" t="0"/>
            </a:stretch>
          </a:blipFill>
          <a:ln>
            <a:noFill/>
          </a:ln>
        </p:spPr>
      </p:sp>
      <p:sp>
        <p:nvSpPr>
          <p:cNvPr id="428" name="Google Shape;428;p28"/>
          <p:cNvSpPr txBox="1"/>
          <p:nvPr/>
        </p:nvSpPr>
        <p:spPr>
          <a:xfrm>
            <a:off x="2044815" y="1321535"/>
            <a:ext cx="8804286" cy="92832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INTERFAZ DE USUARIO</a:t>
            </a:r>
            <a:endParaRPr/>
          </a:p>
        </p:txBody>
      </p:sp>
      <p:sp>
        <p:nvSpPr>
          <p:cNvPr id="429" name="Google Shape;429;p28"/>
          <p:cNvSpPr txBox="1"/>
          <p:nvPr/>
        </p:nvSpPr>
        <p:spPr>
          <a:xfrm>
            <a:off x="2044815" y="2154611"/>
            <a:ext cx="88042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Pedidos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35" name="Google Shape;435;p29"/>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436" name="Google Shape;436;p29"/>
          <p:cNvSpPr/>
          <p:nvPr/>
        </p:nvSpPr>
        <p:spPr>
          <a:xfrm>
            <a:off x="6299066" y="2645784"/>
            <a:ext cx="10960234" cy="6156565"/>
          </a:xfrm>
          <a:custGeom>
            <a:rect b="b" l="l" r="r" t="t"/>
            <a:pathLst>
              <a:path extrusionOk="0" h="6156565" w="10960234">
                <a:moveTo>
                  <a:pt x="0" y="0"/>
                </a:moveTo>
                <a:lnTo>
                  <a:pt x="10960234" y="0"/>
                </a:lnTo>
                <a:lnTo>
                  <a:pt x="10960234" y="6156564"/>
                </a:lnTo>
                <a:lnTo>
                  <a:pt x="0" y="6156564"/>
                </a:lnTo>
                <a:lnTo>
                  <a:pt x="0" y="0"/>
                </a:lnTo>
                <a:close/>
              </a:path>
            </a:pathLst>
          </a:custGeom>
          <a:blipFill rotWithShape="1">
            <a:blip r:embed="rId5">
              <a:alphaModFix/>
            </a:blip>
            <a:stretch>
              <a:fillRect b="0" l="0" r="0" t="0"/>
            </a:stretch>
          </a:blipFill>
          <a:ln>
            <a:noFill/>
          </a:ln>
        </p:spPr>
      </p:sp>
      <p:sp>
        <p:nvSpPr>
          <p:cNvPr id="437" name="Google Shape;437;p29"/>
          <p:cNvSpPr txBox="1"/>
          <p:nvPr/>
        </p:nvSpPr>
        <p:spPr>
          <a:xfrm>
            <a:off x="2044815" y="1321535"/>
            <a:ext cx="8804286" cy="928326"/>
          </a:xfrm>
          <a:prstGeom prst="rect">
            <a:avLst/>
          </a:prstGeom>
          <a:noFill/>
          <a:ln>
            <a:noFill/>
          </a:ln>
        </p:spPr>
        <p:txBody>
          <a:bodyPr anchorCtr="0" anchor="t" bIns="0" lIns="0" spcFirstLastPara="1" rIns="0" wrap="square" tIns="0">
            <a:spAutoFit/>
          </a:bodyPr>
          <a:lstStyle/>
          <a:p>
            <a:pPr indent="0" lvl="0" marL="0" marR="0" rtl="0" algn="l">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INTERFAZ DE USUARIO</a:t>
            </a:r>
            <a:endParaRPr/>
          </a:p>
        </p:txBody>
      </p:sp>
      <p:sp>
        <p:nvSpPr>
          <p:cNvPr id="438" name="Google Shape;438;p29"/>
          <p:cNvSpPr txBox="1"/>
          <p:nvPr/>
        </p:nvSpPr>
        <p:spPr>
          <a:xfrm>
            <a:off x="2044815" y="2154611"/>
            <a:ext cx="8804286"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000000"/>
                </a:solidFill>
                <a:latin typeface="Open Sans"/>
                <a:ea typeface="Open Sans"/>
                <a:cs typeface="Open Sans"/>
                <a:sym typeface="Open Sans"/>
              </a:rPr>
              <a:t>Ver Pedidos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44" name="Google Shape;444;p30"/>
          <p:cNvSpPr txBox="1"/>
          <p:nvPr/>
        </p:nvSpPr>
        <p:spPr>
          <a:xfrm>
            <a:off x="2253554" y="3204973"/>
            <a:ext cx="7515165" cy="3564001"/>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En esta sección, exploraremos nuestras decisiones clave de implementación en el código de nuestra aplicación Laravel. Desde la elección de Fortify para la autenticación hasta el uso de nuestro middleware personalizado para la internacionalización, abordaremos aspectos cruciales como seguridad, transacciones y traducciones.</a:t>
            </a:r>
            <a:endParaRPr/>
          </a:p>
        </p:txBody>
      </p:sp>
      <p:grpSp>
        <p:nvGrpSpPr>
          <p:cNvPr id="445" name="Google Shape;445;p30"/>
          <p:cNvGrpSpPr/>
          <p:nvPr/>
        </p:nvGrpSpPr>
        <p:grpSpPr>
          <a:xfrm>
            <a:off x="11143208" y="3107937"/>
            <a:ext cx="5024770" cy="3269583"/>
            <a:chOff x="0" y="-38100"/>
            <a:chExt cx="1323396" cy="861125"/>
          </a:xfrm>
        </p:grpSpPr>
        <p:sp>
          <p:nvSpPr>
            <p:cNvPr id="446" name="Google Shape;446;p30"/>
            <p:cNvSpPr/>
            <p:nvPr/>
          </p:nvSpPr>
          <p:spPr>
            <a:xfrm>
              <a:off x="0" y="0"/>
              <a:ext cx="1323396" cy="823025"/>
            </a:xfrm>
            <a:custGeom>
              <a:rect b="b" l="l" r="r" t="t"/>
              <a:pathLst>
                <a:path extrusionOk="0" h="823025" w="1323396">
                  <a:moveTo>
                    <a:pt x="78578" y="0"/>
                  </a:moveTo>
                  <a:lnTo>
                    <a:pt x="1244818" y="0"/>
                  </a:lnTo>
                  <a:cubicBezTo>
                    <a:pt x="1265658" y="0"/>
                    <a:pt x="1285645" y="8279"/>
                    <a:pt x="1300381" y="23015"/>
                  </a:cubicBezTo>
                  <a:cubicBezTo>
                    <a:pt x="1315117" y="37751"/>
                    <a:pt x="1323396" y="57738"/>
                    <a:pt x="1323396" y="78578"/>
                  </a:cubicBezTo>
                  <a:lnTo>
                    <a:pt x="1323396" y="744447"/>
                  </a:lnTo>
                  <a:cubicBezTo>
                    <a:pt x="1323396" y="765287"/>
                    <a:pt x="1315117" y="785274"/>
                    <a:pt x="1300381" y="800010"/>
                  </a:cubicBezTo>
                  <a:cubicBezTo>
                    <a:pt x="1285645" y="814746"/>
                    <a:pt x="1265658" y="823025"/>
                    <a:pt x="1244818" y="823025"/>
                  </a:cubicBezTo>
                  <a:lnTo>
                    <a:pt x="78578" y="823025"/>
                  </a:lnTo>
                  <a:cubicBezTo>
                    <a:pt x="57738" y="823025"/>
                    <a:pt x="37751" y="814746"/>
                    <a:pt x="23015" y="800010"/>
                  </a:cubicBezTo>
                  <a:cubicBezTo>
                    <a:pt x="8279" y="785274"/>
                    <a:pt x="0" y="765287"/>
                    <a:pt x="0" y="744447"/>
                  </a:cubicBezTo>
                  <a:lnTo>
                    <a:pt x="0" y="78578"/>
                  </a:lnTo>
                  <a:cubicBezTo>
                    <a:pt x="0" y="57738"/>
                    <a:pt x="8279" y="37751"/>
                    <a:pt x="23015" y="23015"/>
                  </a:cubicBezTo>
                  <a:cubicBezTo>
                    <a:pt x="37751" y="8279"/>
                    <a:pt x="57738" y="0"/>
                    <a:pt x="785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txBox="1"/>
            <p:nvPr/>
          </p:nvSpPr>
          <p:spPr>
            <a:xfrm>
              <a:off x="0" y="-38100"/>
              <a:ext cx="1323396" cy="8611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30"/>
          <p:cNvSpPr/>
          <p:nvPr/>
        </p:nvSpPr>
        <p:spPr>
          <a:xfrm flipH="1" rot="-5400000">
            <a:off x="14308868" y="-156155"/>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4">
              <a:alphaModFix/>
            </a:blip>
            <a:stretch>
              <a:fillRect b="0" l="0" r="0" t="0"/>
            </a:stretch>
          </a:blipFill>
          <a:ln>
            <a:noFill/>
          </a:ln>
        </p:spPr>
      </p:sp>
      <p:sp>
        <p:nvSpPr>
          <p:cNvPr id="449" name="Google Shape;449;p30"/>
          <p:cNvSpPr/>
          <p:nvPr/>
        </p:nvSpPr>
        <p:spPr>
          <a:xfrm flipH="1" rot="4473329">
            <a:off x="-2017342" y="6377294"/>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450" name="Google Shape;450;p30"/>
          <p:cNvSpPr/>
          <p:nvPr/>
        </p:nvSpPr>
        <p:spPr>
          <a:xfrm>
            <a:off x="11180980" y="3082028"/>
            <a:ext cx="4986998" cy="5519855"/>
          </a:xfrm>
          <a:custGeom>
            <a:rect b="b" l="l" r="r" t="t"/>
            <a:pathLst>
              <a:path extrusionOk="0" h="5519855" w="4986998">
                <a:moveTo>
                  <a:pt x="0" y="0"/>
                </a:moveTo>
                <a:lnTo>
                  <a:pt x="4986998" y="0"/>
                </a:lnTo>
                <a:lnTo>
                  <a:pt x="4986998" y="5519855"/>
                </a:lnTo>
                <a:lnTo>
                  <a:pt x="0" y="5519855"/>
                </a:lnTo>
                <a:lnTo>
                  <a:pt x="0" y="0"/>
                </a:lnTo>
                <a:close/>
              </a:path>
            </a:pathLst>
          </a:custGeom>
          <a:blipFill rotWithShape="1">
            <a:blip r:embed="rId6">
              <a:alphaModFix/>
            </a:blip>
            <a:stretch>
              <a:fillRect b="0" l="0" r="0" t="0"/>
            </a:stretch>
          </a:blipFill>
          <a:ln>
            <a:noFill/>
          </a:ln>
        </p:spPr>
      </p:sp>
      <p:sp>
        <p:nvSpPr>
          <p:cNvPr id="451" name="Google Shape;451;p30"/>
          <p:cNvSpPr txBox="1"/>
          <p:nvPr/>
        </p:nvSpPr>
        <p:spPr>
          <a:xfrm>
            <a:off x="4741857" y="923925"/>
            <a:ext cx="8804286"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IMPLEMENTACIÓN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57" name="Google Shape;457;p31"/>
          <p:cNvSpPr/>
          <p:nvPr/>
        </p:nvSpPr>
        <p:spPr>
          <a:xfrm>
            <a:off x="11220868" y="0"/>
            <a:ext cx="7067132" cy="10287000"/>
          </a:xfrm>
          <a:custGeom>
            <a:rect b="b" l="l" r="r" t="t"/>
            <a:pathLst>
              <a:path extrusionOk="0" h="1593725" w="1094884">
                <a:moveTo>
                  <a:pt x="0" y="0"/>
                </a:moveTo>
                <a:lnTo>
                  <a:pt x="1094884" y="0"/>
                </a:lnTo>
                <a:lnTo>
                  <a:pt x="1094884" y="1593725"/>
                </a:lnTo>
                <a:lnTo>
                  <a:pt x="0" y="1593725"/>
                </a:lnTo>
                <a:close/>
              </a:path>
            </a:pathLst>
          </a:custGeom>
          <a:blipFill rotWithShape="1">
            <a:blip r:embed="rId4">
              <a:alphaModFix/>
            </a:blip>
            <a:stretch>
              <a:fillRect b="0" l="-42059" r="-42058" t="0"/>
            </a:stretch>
          </a:blipFill>
          <a:ln>
            <a:noFill/>
          </a:ln>
        </p:spPr>
      </p:sp>
      <p:sp>
        <p:nvSpPr>
          <p:cNvPr id="458" name="Google Shape;458;p31"/>
          <p:cNvSpPr/>
          <p:nvPr/>
        </p:nvSpPr>
        <p:spPr>
          <a:xfrm flipH="1" rot="5400000">
            <a:off x="-1702380" y="5523316"/>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459" name="Google Shape;459;p31"/>
          <p:cNvSpPr/>
          <p:nvPr/>
        </p:nvSpPr>
        <p:spPr>
          <a:xfrm>
            <a:off x="3253289" y="7076829"/>
            <a:ext cx="6260109" cy="1342152"/>
          </a:xfrm>
          <a:custGeom>
            <a:rect b="b" l="l" r="r" t="t"/>
            <a:pathLst>
              <a:path extrusionOk="0" h="1342152" w="6260109">
                <a:moveTo>
                  <a:pt x="0" y="0"/>
                </a:moveTo>
                <a:lnTo>
                  <a:pt x="6260109" y="0"/>
                </a:lnTo>
                <a:lnTo>
                  <a:pt x="6260109" y="1342152"/>
                </a:lnTo>
                <a:lnTo>
                  <a:pt x="0" y="1342152"/>
                </a:lnTo>
                <a:lnTo>
                  <a:pt x="0" y="0"/>
                </a:lnTo>
                <a:close/>
              </a:path>
            </a:pathLst>
          </a:custGeom>
          <a:blipFill rotWithShape="1">
            <a:blip r:embed="rId6">
              <a:alphaModFix/>
            </a:blip>
            <a:stretch>
              <a:fillRect b="0" l="0" r="0" t="0"/>
            </a:stretch>
          </a:blipFill>
          <a:ln>
            <a:noFill/>
          </a:ln>
        </p:spPr>
      </p:sp>
      <p:sp>
        <p:nvSpPr>
          <p:cNvPr id="460" name="Google Shape;460;p31"/>
          <p:cNvSpPr txBox="1"/>
          <p:nvPr/>
        </p:nvSpPr>
        <p:spPr>
          <a:xfrm>
            <a:off x="3433657" y="3093524"/>
            <a:ext cx="6097091" cy="311632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Utilizar Fortify en Laravel simplifica y agiliza el proceso de autenticación al proporcionar características preconstruidas y una estructura modular adaptable. Esto garantiza seguridad y una experiencia de usuario eficiente.</a:t>
            </a:r>
            <a:endParaRPr/>
          </a:p>
        </p:txBody>
      </p:sp>
      <p:sp>
        <p:nvSpPr>
          <p:cNvPr id="461" name="Google Shape;461;p31"/>
          <p:cNvSpPr txBox="1"/>
          <p:nvPr/>
        </p:nvSpPr>
        <p:spPr>
          <a:xfrm>
            <a:off x="1962664" y="1878393"/>
            <a:ext cx="7568084"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AUTENTICACIÓN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grpSp>
        <p:nvGrpSpPr>
          <p:cNvPr id="101" name="Google Shape;101;p14"/>
          <p:cNvGrpSpPr/>
          <p:nvPr/>
        </p:nvGrpSpPr>
        <p:grpSpPr>
          <a:xfrm>
            <a:off x="1984511" y="3256254"/>
            <a:ext cx="3594263" cy="1706271"/>
            <a:chOff x="0" y="-38100"/>
            <a:chExt cx="946637" cy="449388"/>
          </a:xfrm>
        </p:grpSpPr>
        <p:sp>
          <p:nvSpPr>
            <p:cNvPr id="102" name="Google Shape;102;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03" name="Google Shape;103;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14"/>
          <p:cNvGrpSpPr/>
          <p:nvPr/>
        </p:nvGrpSpPr>
        <p:grpSpPr>
          <a:xfrm>
            <a:off x="3407368" y="3026640"/>
            <a:ext cx="748549" cy="748549"/>
            <a:chOff x="0" y="0"/>
            <a:chExt cx="812800" cy="812800"/>
          </a:xfrm>
        </p:grpSpPr>
        <p:sp>
          <p:nvSpPr>
            <p:cNvPr id="105" name="Google Shape;10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14"/>
          <p:cNvSpPr txBox="1"/>
          <p:nvPr/>
        </p:nvSpPr>
        <p:spPr>
          <a:xfrm>
            <a:off x="6214804" y="701831"/>
            <a:ext cx="5910567"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5451" u="none" cap="none" strike="noStrike">
                <a:solidFill>
                  <a:srgbClr val="000000"/>
                </a:solidFill>
                <a:latin typeface="Staatliches"/>
                <a:ea typeface="Staatliches"/>
                <a:cs typeface="Staatliches"/>
                <a:sym typeface="Staatliches"/>
              </a:rPr>
              <a:t>ÍNDICE</a:t>
            </a:r>
            <a:endParaRPr/>
          </a:p>
        </p:txBody>
      </p:sp>
      <p:sp>
        <p:nvSpPr>
          <p:cNvPr id="108" name="Google Shape;108;p14"/>
          <p:cNvSpPr txBox="1"/>
          <p:nvPr/>
        </p:nvSpPr>
        <p:spPr>
          <a:xfrm>
            <a:off x="1984511" y="3922040"/>
            <a:ext cx="3594263" cy="38918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02" u="none" cap="none" strike="noStrike">
                <a:solidFill>
                  <a:srgbClr val="000000"/>
                </a:solidFill>
                <a:latin typeface="Open Sans"/>
                <a:ea typeface="Open Sans"/>
                <a:cs typeface="Open Sans"/>
                <a:sym typeface="Open Sans"/>
              </a:rPr>
              <a:t>Introducción</a:t>
            </a:r>
            <a:endParaRPr/>
          </a:p>
        </p:txBody>
      </p:sp>
      <p:sp>
        <p:nvSpPr>
          <p:cNvPr id="109" name="Google Shape;109;p14"/>
          <p:cNvSpPr txBox="1"/>
          <p:nvPr/>
        </p:nvSpPr>
        <p:spPr>
          <a:xfrm>
            <a:off x="3597334" y="314670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1</a:t>
            </a:r>
            <a:endParaRPr/>
          </a:p>
        </p:txBody>
      </p:sp>
      <p:grpSp>
        <p:nvGrpSpPr>
          <p:cNvPr id="110" name="Google Shape;110;p14"/>
          <p:cNvGrpSpPr/>
          <p:nvPr/>
        </p:nvGrpSpPr>
        <p:grpSpPr>
          <a:xfrm>
            <a:off x="5702473" y="3256254"/>
            <a:ext cx="3594263" cy="1706271"/>
            <a:chOff x="0" y="-38100"/>
            <a:chExt cx="946637" cy="449388"/>
          </a:xfrm>
        </p:grpSpPr>
        <p:sp>
          <p:nvSpPr>
            <p:cNvPr id="111" name="Google Shape;111;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12" name="Google Shape;112;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14"/>
          <p:cNvGrpSpPr/>
          <p:nvPr/>
        </p:nvGrpSpPr>
        <p:grpSpPr>
          <a:xfrm>
            <a:off x="7125330" y="3026640"/>
            <a:ext cx="748549" cy="748549"/>
            <a:chOff x="0" y="0"/>
            <a:chExt cx="812800" cy="812800"/>
          </a:xfrm>
        </p:grpSpPr>
        <p:sp>
          <p:nvSpPr>
            <p:cNvPr id="114" name="Google Shape;11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6" name="Google Shape;116;p14"/>
          <p:cNvSpPr txBox="1"/>
          <p:nvPr/>
        </p:nvSpPr>
        <p:spPr>
          <a:xfrm>
            <a:off x="5702473" y="3922040"/>
            <a:ext cx="3594263" cy="38918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02" u="none" cap="none" strike="noStrike">
                <a:solidFill>
                  <a:srgbClr val="000000"/>
                </a:solidFill>
                <a:latin typeface="Open Sans"/>
                <a:ea typeface="Open Sans"/>
                <a:cs typeface="Open Sans"/>
                <a:sym typeface="Open Sans"/>
              </a:rPr>
              <a:t>Estado del Arte</a:t>
            </a:r>
            <a:endParaRPr/>
          </a:p>
        </p:txBody>
      </p:sp>
      <p:sp>
        <p:nvSpPr>
          <p:cNvPr id="117" name="Google Shape;117;p14"/>
          <p:cNvSpPr txBox="1"/>
          <p:nvPr/>
        </p:nvSpPr>
        <p:spPr>
          <a:xfrm>
            <a:off x="7315297" y="314670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2</a:t>
            </a:r>
            <a:endParaRPr/>
          </a:p>
        </p:txBody>
      </p:sp>
      <p:grpSp>
        <p:nvGrpSpPr>
          <p:cNvPr id="118" name="Google Shape;118;p14"/>
          <p:cNvGrpSpPr/>
          <p:nvPr/>
        </p:nvGrpSpPr>
        <p:grpSpPr>
          <a:xfrm>
            <a:off x="9439783" y="3256254"/>
            <a:ext cx="3594263" cy="1706271"/>
            <a:chOff x="0" y="-38100"/>
            <a:chExt cx="946637" cy="449388"/>
          </a:xfrm>
        </p:grpSpPr>
        <p:sp>
          <p:nvSpPr>
            <p:cNvPr id="119" name="Google Shape;119;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20" name="Google Shape;120;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 name="Google Shape;121;p14"/>
          <p:cNvGrpSpPr/>
          <p:nvPr/>
        </p:nvGrpSpPr>
        <p:grpSpPr>
          <a:xfrm>
            <a:off x="10862640" y="3026640"/>
            <a:ext cx="748549" cy="748549"/>
            <a:chOff x="0" y="0"/>
            <a:chExt cx="812800" cy="812800"/>
          </a:xfrm>
        </p:grpSpPr>
        <p:sp>
          <p:nvSpPr>
            <p:cNvPr id="122" name="Google Shape;12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4" name="Google Shape;124;p14"/>
          <p:cNvSpPr txBox="1"/>
          <p:nvPr/>
        </p:nvSpPr>
        <p:spPr>
          <a:xfrm>
            <a:off x="9439783" y="3922040"/>
            <a:ext cx="3594263" cy="78923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02" u="none" cap="none" strike="noStrike">
                <a:solidFill>
                  <a:srgbClr val="000000"/>
                </a:solidFill>
                <a:latin typeface="Open Sans"/>
                <a:ea typeface="Open Sans"/>
                <a:cs typeface="Open Sans"/>
                <a:sym typeface="Open Sans"/>
              </a:rPr>
              <a:t>Metodologías de Desarollo</a:t>
            </a:r>
            <a:endParaRPr/>
          </a:p>
        </p:txBody>
      </p:sp>
      <p:sp>
        <p:nvSpPr>
          <p:cNvPr id="125" name="Google Shape;125;p14"/>
          <p:cNvSpPr txBox="1"/>
          <p:nvPr/>
        </p:nvSpPr>
        <p:spPr>
          <a:xfrm>
            <a:off x="11052607" y="314670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3</a:t>
            </a:r>
            <a:endParaRPr/>
          </a:p>
        </p:txBody>
      </p:sp>
      <p:grpSp>
        <p:nvGrpSpPr>
          <p:cNvPr id="126" name="Google Shape;126;p14"/>
          <p:cNvGrpSpPr/>
          <p:nvPr/>
        </p:nvGrpSpPr>
        <p:grpSpPr>
          <a:xfrm>
            <a:off x="13157746" y="3256254"/>
            <a:ext cx="3594263" cy="1706271"/>
            <a:chOff x="0" y="-38100"/>
            <a:chExt cx="946637" cy="449388"/>
          </a:xfrm>
        </p:grpSpPr>
        <p:sp>
          <p:nvSpPr>
            <p:cNvPr id="127" name="Google Shape;127;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28" name="Google Shape;128;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14"/>
          <p:cNvGrpSpPr/>
          <p:nvPr/>
        </p:nvGrpSpPr>
        <p:grpSpPr>
          <a:xfrm>
            <a:off x="14580603" y="3026640"/>
            <a:ext cx="748549" cy="748549"/>
            <a:chOff x="0" y="0"/>
            <a:chExt cx="812800" cy="812800"/>
          </a:xfrm>
        </p:grpSpPr>
        <p:sp>
          <p:nvSpPr>
            <p:cNvPr id="130" name="Google Shape;13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2" name="Google Shape;132;p14"/>
          <p:cNvSpPr txBox="1"/>
          <p:nvPr/>
        </p:nvSpPr>
        <p:spPr>
          <a:xfrm>
            <a:off x="13157746" y="3892795"/>
            <a:ext cx="3594263" cy="78923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0" i="0" lang="en-US" sz="2302" u="none" cap="none" strike="noStrike">
                <a:solidFill>
                  <a:srgbClr val="000000"/>
                </a:solidFill>
                <a:latin typeface="Open Sans"/>
                <a:ea typeface="Open Sans"/>
                <a:cs typeface="Open Sans"/>
                <a:sym typeface="Open Sans"/>
              </a:rPr>
              <a:t>Estructura de la Base de Datos</a:t>
            </a:r>
            <a:endParaRPr/>
          </a:p>
        </p:txBody>
      </p:sp>
      <p:sp>
        <p:nvSpPr>
          <p:cNvPr id="133" name="Google Shape;133;p14"/>
          <p:cNvSpPr txBox="1"/>
          <p:nvPr/>
        </p:nvSpPr>
        <p:spPr>
          <a:xfrm>
            <a:off x="14770570" y="314670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4</a:t>
            </a:r>
            <a:endParaRPr/>
          </a:p>
        </p:txBody>
      </p:sp>
      <p:grpSp>
        <p:nvGrpSpPr>
          <p:cNvPr id="134" name="Google Shape;134;p14"/>
          <p:cNvGrpSpPr/>
          <p:nvPr/>
        </p:nvGrpSpPr>
        <p:grpSpPr>
          <a:xfrm>
            <a:off x="2056034" y="5554089"/>
            <a:ext cx="3594263" cy="1706271"/>
            <a:chOff x="0" y="-38100"/>
            <a:chExt cx="946637" cy="449388"/>
          </a:xfrm>
        </p:grpSpPr>
        <p:sp>
          <p:nvSpPr>
            <p:cNvPr id="135" name="Google Shape;135;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36" name="Google Shape;136;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14"/>
          <p:cNvGrpSpPr/>
          <p:nvPr/>
        </p:nvGrpSpPr>
        <p:grpSpPr>
          <a:xfrm>
            <a:off x="3478891" y="5324475"/>
            <a:ext cx="748549" cy="748549"/>
            <a:chOff x="0" y="0"/>
            <a:chExt cx="812800" cy="812800"/>
          </a:xfrm>
        </p:grpSpPr>
        <p:sp>
          <p:nvSpPr>
            <p:cNvPr id="138" name="Google Shape;13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14"/>
          <p:cNvSpPr txBox="1"/>
          <p:nvPr/>
        </p:nvSpPr>
        <p:spPr>
          <a:xfrm>
            <a:off x="1981033" y="6190665"/>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Interfaz de Usuario</a:t>
            </a:r>
            <a:endParaRPr/>
          </a:p>
        </p:txBody>
      </p:sp>
      <p:sp>
        <p:nvSpPr>
          <p:cNvPr id="141" name="Google Shape;141;p14"/>
          <p:cNvSpPr txBox="1"/>
          <p:nvPr/>
        </p:nvSpPr>
        <p:spPr>
          <a:xfrm>
            <a:off x="3668858" y="5444537"/>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5</a:t>
            </a:r>
            <a:endParaRPr/>
          </a:p>
        </p:txBody>
      </p:sp>
      <p:grpSp>
        <p:nvGrpSpPr>
          <p:cNvPr id="142" name="Google Shape;142;p14"/>
          <p:cNvGrpSpPr/>
          <p:nvPr/>
        </p:nvGrpSpPr>
        <p:grpSpPr>
          <a:xfrm>
            <a:off x="5773997" y="5554089"/>
            <a:ext cx="3594263" cy="1706271"/>
            <a:chOff x="0" y="-38100"/>
            <a:chExt cx="946637" cy="449388"/>
          </a:xfrm>
        </p:grpSpPr>
        <p:sp>
          <p:nvSpPr>
            <p:cNvPr id="143" name="Google Shape;143;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44" name="Google Shape;144;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 name="Google Shape;145;p14"/>
          <p:cNvGrpSpPr/>
          <p:nvPr/>
        </p:nvGrpSpPr>
        <p:grpSpPr>
          <a:xfrm>
            <a:off x="7196854" y="5324475"/>
            <a:ext cx="748549" cy="748549"/>
            <a:chOff x="0" y="0"/>
            <a:chExt cx="812800" cy="812800"/>
          </a:xfrm>
        </p:grpSpPr>
        <p:sp>
          <p:nvSpPr>
            <p:cNvPr id="146" name="Google Shape;14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8" name="Google Shape;148;p14"/>
          <p:cNvSpPr txBox="1"/>
          <p:nvPr/>
        </p:nvSpPr>
        <p:spPr>
          <a:xfrm>
            <a:off x="5793219" y="6190665"/>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Implementación</a:t>
            </a:r>
            <a:endParaRPr/>
          </a:p>
        </p:txBody>
      </p:sp>
      <p:sp>
        <p:nvSpPr>
          <p:cNvPr id="149" name="Google Shape;149;p14"/>
          <p:cNvSpPr txBox="1"/>
          <p:nvPr/>
        </p:nvSpPr>
        <p:spPr>
          <a:xfrm>
            <a:off x="7386821" y="5444537"/>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6</a:t>
            </a:r>
            <a:endParaRPr/>
          </a:p>
        </p:txBody>
      </p:sp>
      <p:grpSp>
        <p:nvGrpSpPr>
          <p:cNvPr id="150" name="Google Shape;150;p14"/>
          <p:cNvGrpSpPr/>
          <p:nvPr/>
        </p:nvGrpSpPr>
        <p:grpSpPr>
          <a:xfrm>
            <a:off x="9511307" y="5554089"/>
            <a:ext cx="3594263" cy="1706271"/>
            <a:chOff x="0" y="-38100"/>
            <a:chExt cx="946637" cy="449388"/>
          </a:xfrm>
        </p:grpSpPr>
        <p:sp>
          <p:nvSpPr>
            <p:cNvPr id="151" name="Google Shape;151;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52" name="Google Shape;152;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14"/>
          <p:cNvGrpSpPr/>
          <p:nvPr/>
        </p:nvGrpSpPr>
        <p:grpSpPr>
          <a:xfrm>
            <a:off x="10934164" y="5324475"/>
            <a:ext cx="748549" cy="748549"/>
            <a:chOff x="0" y="0"/>
            <a:chExt cx="812800" cy="812800"/>
          </a:xfrm>
        </p:grpSpPr>
        <p:sp>
          <p:nvSpPr>
            <p:cNvPr id="154" name="Google Shape;15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6" name="Google Shape;156;p14"/>
          <p:cNvSpPr txBox="1"/>
          <p:nvPr/>
        </p:nvSpPr>
        <p:spPr>
          <a:xfrm>
            <a:off x="9553935" y="6190665"/>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Justificación</a:t>
            </a:r>
            <a:endParaRPr/>
          </a:p>
        </p:txBody>
      </p:sp>
      <p:sp>
        <p:nvSpPr>
          <p:cNvPr id="157" name="Google Shape;157;p14"/>
          <p:cNvSpPr txBox="1"/>
          <p:nvPr/>
        </p:nvSpPr>
        <p:spPr>
          <a:xfrm>
            <a:off x="11124131" y="5444537"/>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7</a:t>
            </a:r>
            <a:endParaRPr/>
          </a:p>
        </p:txBody>
      </p:sp>
      <p:grpSp>
        <p:nvGrpSpPr>
          <p:cNvPr id="158" name="Google Shape;158;p14"/>
          <p:cNvGrpSpPr/>
          <p:nvPr/>
        </p:nvGrpSpPr>
        <p:grpSpPr>
          <a:xfrm>
            <a:off x="13229270" y="5554089"/>
            <a:ext cx="3594263" cy="1706271"/>
            <a:chOff x="0" y="-38100"/>
            <a:chExt cx="946637" cy="449388"/>
          </a:xfrm>
        </p:grpSpPr>
        <p:sp>
          <p:nvSpPr>
            <p:cNvPr id="159" name="Google Shape;159;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60" name="Google Shape;160;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1" name="Google Shape;161;p14"/>
          <p:cNvGrpSpPr/>
          <p:nvPr/>
        </p:nvGrpSpPr>
        <p:grpSpPr>
          <a:xfrm>
            <a:off x="14652127" y="5324475"/>
            <a:ext cx="748549" cy="748549"/>
            <a:chOff x="0" y="0"/>
            <a:chExt cx="812800" cy="812800"/>
          </a:xfrm>
        </p:grpSpPr>
        <p:sp>
          <p:nvSpPr>
            <p:cNvPr id="162" name="Google Shape;16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4" name="Google Shape;164;p14"/>
          <p:cNvSpPr txBox="1"/>
          <p:nvPr/>
        </p:nvSpPr>
        <p:spPr>
          <a:xfrm>
            <a:off x="13482300" y="6190665"/>
            <a:ext cx="3088202"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Conclusiones</a:t>
            </a:r>
            <a:endParaRPr/>
          </a:p>
        </p:txBody>
      </p:sp>
      <p:sp>
        <p:nvSpPr>
          <p:cNvPr id="165" name="Google Shape;165;p14"/>
          <p:cNvSpPr txBox="1"/>
          <p:nvPr/>
        </p:nvSpPr>
        <p:spPr>
          <a:xfrm>
            <a:off x="14842093" y="5444537"/>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8</a:t>
            </a:r>
            <a:endParaRPr/>
          </a:p>
        </p:txBody>
      </p:sp>
      <p:sp>
        <p:nvSpPr>
          <p:cNvPr id="166" name="Google Shape;166;p14"/>
          <p:cNvSpPr/>
          <p:nvPr/>
        </p:nvSpPr>
        <p:spPr>
          <a:xfrm rot="-5399999">
            <a:off x="15638068" y="5201762"/>
            <a:ext cx="5604972" cy="4565504"/>
          </a:xfrm>
          <a:custGeom>
            <a:rect b="b" l="l" r="r" t="t"/>
            <a:pathLst>
              <a:path extrusionOk="0" h="4565504" w="5604972">
                <a:moveTo>
                  <a:pt x="0" y="0"/>
                </a:moveTo>
                <a:lnTo>
                  <a:pt x="5604972" y="0"/>
                </a:lnTo>
                <a:lnTo>
                  <a:pt x="5604972" y="4565504"/>
                </a:lnTo>
                <a:lnTo>
                  <a:pt x="0" y="4565504"/>
                </a:lnTo>
                <a:lnTo>
                  <a:pt x="0" y="0"/>
                </a:lnTo>
                <a:close/>
              </a:path>
            </a:pathLst>
          </a:custGeom>
          <a:blipFill rotWithShape="1">
            <a:blip r:embed="rId4">
              <a:alphaModFix/>
            </a:blip>
            <a:stretch>
              <a:fillRect b="0" l="0" r="0" t="0"/>
            </a:stretch>
          </a:blipFill>
          <a:ln>
            <a:noFill/>
          </a:ln>
        </p:spPr>
      </p:sp>
      <p:sp>
        <p:nvSpPr>
          <p:cNvPr id="167" name="Google Shape;167;p14"/>
          <p:cNvSpPr/>
          <p:nvPr/>
        </p:nvSpPr>
        <p:spPr>
          <a:xfrm rot="5989078">
            <a:off x="-2052723" y="-377734"/>
            <a:ext cx="5508843" cy="4487203"/>
          </a:xfrm>
          <a:custGeom>
            <a:rect b="b" l="l" r="r" t="t"/>
            <a:pathLst>
              <a:path extrusionOk="0" h="4487203" w="5508843">
                <a:moveTo>
                  <a:pt x="0" y="0"/>
                </a:moveTo>
                <a:lnTo>
                  <a:pt x="5508843" y="0"/>
                </a:lnTo>
                <a:lnTo>
                  <a:pt x="5508843" y="4487203"/>
                </a:lnTo>
                <a:lnTo>
                  <a:pt x="0" y="4487203"/>
                </a:lnTo>
                <a:lnTo>
                  <a:pt x="0" y="0"/>
                </a:lnTo>
                <a:close/>
              </a:path>
            </a:pathLst>
          </a:custGeom>
          <a:blipFill rotWithShape="1">
            <a:blip r:embed="rId4">
              <a:alphaModFix/>
            </a:blip>
            <a:stretch>
              <a:fillRect b="0" l="0" r="0" t="0"/>
            </a:stretch>
          </a:blipFill>
          <a:ln>
            <a:noFill/>
          </a:ln>
        </p:spPr>
      </p:sp>
      <p:grpSp>
        <p:nvGrpSpPr>
          <p:cNvPr id="168" name="Google Shape;168;p14"/>
          <p:cNvGrpSpPr/>
          <p:nvPr/>
        </p:nvGrpSpPr>
        <p:grpSpPr>
          <a:xfrm>
            <a:off x="3593856" y="7851924"/>
            <a:ext cx="3594263" cy="1706271"/>
            <a:chOff x="0" y="-38100"/>
            <a:chExt cx="946637" cy="449388"/>
          </a:xfrm>
        </p:grpSpPr>
        <p:sp>
          <p:nvSpPr>
            <p:cNvPr id="169" name="Google Shape;169;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70" name="Google Shape;170;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4"/>
          <p:cNvGrpSpPr/>
          <p:nvPr/>
        </p:nvGrpSpPr>
        <p:grpSpPr>
          <a:xfrm>
            <a:off x="5016713" y="7622310"/>
            <a:ext cx="748549" cy="748549"/>
            <a:chOff x="0" y="0"/>
            <a:chExt cx="812800" cy="812800"/>
          </a:xfrm>
        </p:grpSpPr>
        <p:sp>
          <p:nvSpPr>
            <p:cNvPr id="172" name="Google Shape;17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14"/>
          <p:cNvSpPr txBox="1"/>
          <p:nvPr/>
        </p:nvSpPr>
        <p:spPr>
          <a:xfrm>
            <a:off x="3593856" y="8685184"/>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Lecciones Aprendidas</a:t>
            </a:r>
            <a:endParaRPr/>
          </a:p>
        </p:txBody>
      </p:sp>
      <p:sp>
        <p:nvSpPr>
          <p:cNvPr id="175" name="Google Shape;175;p14"/>
          <p:cNvSpPr txBox="1"/>
          <p:nvPr/>
        </p:nvSpPr>
        <p:spPr>
          <a:xfrm>
            <a:off x="5206680" y="774237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9</a:t>
            </a:r>
            <a:endParaRPr/>
          </a:p>
        </p:txBody>
      </p:sp>
      <p:grpSp>
        <p:nvGrpSpPr>
          <p:cNvPr id="176" name="Google Shape;176;p14"/>
          <p:cNvGrpSpPr/>
          <p:nvPr/>
        </p:nvGrpSpPr>
        <p:grpSpPr>
          <a:xfrm>
            <a:off x="7716356" y="7851924"/>
            <a:ext cx="3594263" cy="1706271"/>
            <a:chOff x="0" y="-38100"/>
            <a:chExt cx="946637" cy="449388"/>
          </a:xfrm>
        </p:grpSpPr>
        <p:sp>
          <p:nvSpPr>
            <p:cNvPr id="177" name="Google Shape;177;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78" name="Google Shape;178;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9" name="Google Shape;179;p14"/>
          <p:cNvGrpSpPr/>
          <p:nvPr/>
        </p:nvGrpSpPr>
        <p:grpSpPr>
          <a:xfrm>
            <a:off x="9139213" y="7622310"/>
            <a:ext cx="748549" cy="748549"/>
            <a:chOff x="0" y="0"/>
            <a:chExt cx="812800" cy="812800"/>
          </a:xfrm>
        </p:grpSpPr>
        <p:sp>
          <p:nvSpPr>
            <p:cNvPr id="180" name="Google Shape;18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2" name="Google Shape;182;p14"/>
          <p:cNvSpPr txBox="1"/>
          <p:nvPr/>
        </p:nvSpPr>
        <p:spPr>
          <a:xfrm>
            <a:off x="7716356" y="8685184"/>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Visión a futuro</a:t>
            </a:r>
            <a:endParaRPr/>
          </a:p>
        </p:txBody>
      </p:sp>
      <p:sp>
        <p:nvSpPr>
          <p:cNvPr id="183" name="Google Shape;183;p14"/>
          <p:cNvSpPr txBox="1"/>
          <p:nvPr/>
        </p:nvSpPr>
        <p:spPr>
          <a:xfrm>
            <a:off x="9329180" y="774237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10</a:t>
            </a:r>
            <a:endParaRPr/>
          </a:p>
        </p:txBody>
      </p:sp>
      <p:grpSp>
        <p:nvGrpSpPr>
          <p:cNvPr id="184" name="Google Shape;184;p14"/>
          <p:cNvGrpSpPr/>
          <p:nvPr/>
        </p:nvGrpSpPr>
        <p:grpSpPr>
          <a:xfrm>
            <a:off x="11834494" y="7851924"/>
            <a:ext cx="3594263" cy="1706271"/>
            <a:chOff x="0" y="-38100"/>
            <a:chExt cx="946637" cy="449388"/>
          </a:xfrm>
        </p:grpSpPr>
        <p:sp>
          <p:nvSpPr>
            <p:cNvPr id="185" name="Google Shape;185;p14"/>
            <p:cNvSpPr/>
            <p:nvPr/>
          </p:nvSpPr>
          <p:spPr>
            <a:xfrm>
              <a:off x="0" y="0"/>
              <a:ext cx="946637" cy="411288"/>
            </a:xfrm>
            <a:custGeom>
              <a:rect b="b" l="l" r="r" t="t"/>
              <a:pathLst>
                <a:path extrusionOk="0" h="411288" w="946637">
                  <a:moveTo>
                    <a:pt x="0" y="0"/>
                  </a:moveTo>
                  <a:lnTo>
                    <a:pt x="946637" y="0"/>
                  </a:lnTo>
                  <a:lnTo>
                    <a:pt x="946637" y="411288"/>
                  </a:lnTo>
                  <a:lnTo>
                    <a:pt x="0" y="411288"/>
                  </a:lnTo>
                  <a:close/>
                </a:path>
              </a:pathLst>
            </a:custGeom>
            <a:solidFill>
              <a:srgbClr val="FFFFFF"/>
            </a:solidFill>
            <a:ln>
              <a:noFill/>
            </a:ln>
          </p:spPr>
        </p:sp>
        <p:sp>
          <p:nvSpPr>
            <p:cNvPr id="186" name="Google Shape;186;p14"/>
            <p:cNvSpPr txBox="1"/>
            <p:nvPr/>
          </p:nvSpPr>
          <p:spPr>
            <a:xfrm>
              <a:off x="0" y="-38100"/>
              <a:ext cx="946637" cy="44938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7" name="Google Shape;187;p14"/>
          <p:cNvGrpSpPr/>
          <p:nvPr/>
        </p:nvGrpSpPr>
        <p:grpSpPr>
          <a:xfrm>
            <a:off x="13257351" y="7622310"/>
            <a:ext cx="748549" cy="748549"/>
            <a:chOff x="0" y="0"/>
            <a:chExt cx="812800" cy="812800"/>
          </a:xfrm>
        </p:grpSpPr>
        <p:sp>
          <p:nvSpPr>
            <p:cNvPr id="188" name="Google Shape;18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985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0" name="Google Shape;190;p14"/>
          <p:cNvSpPr txBox="1"/>
          <p:nvPr/>
        </p:nvSpPr>
        <p:spPr>
          <a:xfrm>
            <a:off x="13447318" y="7742372"/>
            <a:ext cx="368616" cy="45127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600" u="none" cap="none" strike="noStrike">
                <a:solidFill>
                  <a:srgbClr val="FFFFFF"/>
                </a:solidFill>
                <a:latin typeface="Staatliches"/>
                <a:ea typeface="Staatliches"/>
                <a:cs typeface="Staatliches"/>
                <a:sym typeface="Staatliches"/>
              </a:rPr>
              <a:t>11</a:t>
            </a:r>
            <a:endParaRPr/>
          </a:p>
        </p:txBody>
      </p:sp>
      <p:sp>
        <p:nvSpPr>
          <p:cNvPr id="191" name="Google Shape;191;p14"/>
          <p:cNvSpPr txBox="1"/>
          <p:nvPr/>
        </p:nvSpPr>
        <p:spPr>
          <a:xfrm>
            <a:off x="11834494" y="8729765"/>
            <a:ext cx="3594263" cy="38925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300" u="none" cap="none" strike="noStrike">
                <a:solidFill>
                  <a:srgbClr val="000000"/>
                </a:solidFill>
                <a:latin typeface="Open Sans"/>
                <a:ea typeface="Open Sans"/>
                <a:cs typeface="Open Sans"/>
                <a:sym typeface="Open Sans"/>
              </a:rPr>
              <a:t>Bibliografía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67" name="Google Shape;467;p32"/>
          <p:cNvSpPr/>
          <p:nvPr/>
        </p:nvSpPr>
        <p:spPr>
          <a:xfrm>
            <a:off x="10173254" y="0"/>
            <a:ext cx="8114746" cy="10287000"/>
          </a:xfrm>
          <a:custGeom>
            <a:rect b="b" l="l" r="r" t="t"/>
            <a:pathLst>
              <a:path extrusionOk="0" h="1593725" w="1257186">
                <a:moveTo>
                  <a:pt x="0" y="0"/>
                </a:moveTo>
                <a:lnTo>
                  <a:pt x="1257186" y="0"/>
                </a:lnTo>
                <a:lnTo>
                  <a:pt x="1257186" y="1593725"/>
                </a:lnTo>
                <a:lnTo>
                  <a:pt x="0" y="1593725"/>
                </a:lnTo>
                <a:close/>
              </a:path>
            </a:pathLst>
          </a:custGeom>
          <a:blipFill rotWithShape="1">
            <a:blip r:embed="rId4">
              <a:alphaModFix/>
            </a:blip>
            <a:stretch>
              <a:fillRect b="0" l="-35856" r="-35855" t="0"/>
            </a:stretch>
          </a:blipFill>
          <a:ln>
            <a:noFill/>
          </a:ln>
        </p:spPr>
      </p:sp>
      <p:sp>
        <p:nvSpPr>
          <p:cNvPr id="468" name="Google Shape;468;p32"/>
          <p:cNvSpPr/>
          <p:nvPr/>
        </p:nvSpPr>
        <p:spPr>
          <a:xfrm flipH="1" rot="5400000">
            <a:off x="-1702380" y="5523316"/>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469" name="Google Shape;469;p32"/>
          <p:cNvSpPr txBox="1"/>
          <p:nvPr/>
        </p:nvSpPr>
        <p:spPr>
          <a:xfrm>
            <a:off x="2605170" y="3105946"/>
            <a:ext cx="6538830" cy="5354701"/>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Los middlewares nos permiten ejecutar acciones específicas antes de que una solicitud llegue al controlador, facilitando la implementación de funcionalidades como autenticación, manejo de sesiones y más. Son una herramienta clave para mantener el código organizado además de garantizarnos seguridad.</a:t>
            </a:r>
            <a:endParaRPr/>
          </a:p>
          <a:p>
            <a:pPr indent="0" lvl="0" marL="0" marR="0" rtl="0" algn="l">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Ejemplos de middleware usados:</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LocaleMiddleware</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StartSession</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VerifyCsrfToken</a:t>
            </a:r>
            <a:endParaRPr/>
          </a:p>
        </p:txBody>
      </p:sp>
      <p:sp>
        <p:nvSpPr>
          <p:cNvPr id="470" name="Google Shape;470;p32"/>
          <p:cNvSpPr txBox="1"/>
          <p:nvPr/>
        </p:nvSpPr>
        <p:spPr>
          <a:xfrm>
            <a:off x="2605170" y="1773328"/>
            <a:ext cx="7568084" cy="928326"/>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MIDDLEWARES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76" name="Google Shape;476;p33"/>
          <p:cNvSpPr/>
          <p:nvPr/>
        </p:nvSpPr>
        <p:spPr>
          <a:xfrm>
            <a:off x="9711723" y="0"/>
            <a:ext cx="8576277" cy="10287000"/>
          </a:xfrm>
          <a:custGeom>
            <a:rect b="b" l="l" r="r" t="t"/>
            <a:pathLst>
              <a:path extrusionOk="0" h="1593725" w="1328690">
                <a:moveTo>
                  <a:pt x="0" y="0"/>
                </a:moveTo>
                <a:lnTo>
                  <a:pt x="1328690" y="0"/>
                </a:lnTo>
                <a:lnTo>
                  <a:pt x="1328690" y="1593725"/>
                </a:lnTo>
                <a:lnTo>
                  <a:pt x="0" y="1593725"/>
                </a:lnTo>
                <a:close/>
              </a:path>
            </a:pathLst>
          </a:custGeom>
          <a:blipFill rotWithShape="1">
            <a:blip r:embed="rId4">
              <a:alphaModFix/>
            </a:blip>
            <a:stretch>
              <a:fillRect b="0" l="-39870" r="-39872" t="0"/>
            </a:stretch>
          </a:blipFill>
          <a:ln>
            <a:noFill/>
          </a:ln>
        </p:spPr>
      </p:sp>
      <p:sp>
        <p:nvSpPr>
          <p:cNvPr id="477" name="Google Shape;477;p33"/>
          <p:cNvSpPr/>
          <p:nvPr/>
        </p:nvSpPr>
        <p:spPr>
          <a:xfrm flipH="1" rot="5400000">
            <a:off x="-1702380" y="5523316"/>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478" name="Google Shape;478;p33"/>
          <p:cNvSpPr txBox="1"/>
          <p:nvPr/>
        </p:nvSpPr>
        <p:spPr>
          <a:xfrm>
            <a:off x="2330467" y="3634349"/>
            <a:ext cx="6813533" cy="3342386"/>
          </a:xfrm>
          <a:prstGeom prst="rect">
            <a:avLst/>
          </a:prstGeom>
          <a:noFill/>
          <a:ln>
            <a:noFill/>
          </a:ln>
        </p:spPr>
        <p:txBody>
          <a:bodyPr anchorCtr="0" anchor="t" bIns="0" lIns="0" spcFirstLastPara="1" rIns="0" wrap="square" tIns="0">
            <a:spAutoFit/>
          </a:bodyPr>
          <a:lstStyle/>
          <a:p>
            <a:pPr indent="0" lvl="0" marL="0" marR="0" rtl="0" algn="just">
              <a:lnSpc>
                <a:spcPct val="140014"/>
              </a:lnSpc>
              <a:spcBef>
                <a:spcPts val="0"/>
              </a:spcBef>
              <a:spcAft>
                <a:spcPts val="0"/>
              </a:spcAft>
              <a:buNone/>
            </a:pPr>
            <a:r>
              <a:rPr b="1" i="0" lang="en-US" sz="2759" u="none" cap="none" strike="noStrike">
                <a:solidFill>
                  <a:srgbClr val="000000"/>
                </a:solidFill>
                <a:latin typeface="Open Sans"/>
                <a:ea typeface="Open Sans"/>
                <a:cs typeface="Open Sans"/>
                <a:sym typeface="Open Sans"/>
              </a:rPr>
              <a:t>¿Por qué hemos usado transacciones?</a:t>
            </a:r>
            <a:endParaRPr/>
          </a:p>
          <a:p>
            <a:pPr indent="-297941" lvl="1" marL="595882" marR="0" rtl="0" algn="just">
              <a:lnSpc>
                <a:spcPct val="140014"/>
              </a:lnSpc>
              <a:spcBef>
                <a:spcPts val="0"/>
              </a:spcBef>
              <a:spcAft>
                <a:spcPts val="0"/>
              </a:spcAft>
              <a:buClr>
                <a:srgbClr val="000000"/>
              </a:buClr>
              <a:buSzPts val="2759"/>
              <a:buFont typeface="Arial"/>
              <a:buChar char="•"/>
            </a:pPr>
            <a:r>
              <a:rPr b="0" i="0" lang="en-US" sz="2759" u="none" cap="none" strike="noStrike">
                <a:solidFill>
                  <a:srgbClr val="000000"/>
                </a:solidFill>
                <a:latin typeface="Open Sans"/>
                <a:ea typeface="Open Sans"/>
                <a:cs typeface="Open Sans"/>
                <a:sym typeface="Open Sans"/>
              </a:rPr>
              <a:t>Atomicidad</a:t>
            </a:r>
            <a:endParaRPr/>
          </a:p>
          <a:p>
            <a:pPr indent="-297941" lvl="1" marL="595882" marR="0" rtl="0" algn="just">
              <a:lnSpc>
                <a:spcPct val="140014"/>
              </a:lnSpc>
              <a:spcBef>
                <a:spcPts val="0"/>
              </a:spcBef>
              <a:spcAft>
                <a:spcPts val="0"/>
              </a:spcAft>
              <a:buClr>
                <a:srgbClr val="000000"/>
              </a:buClr>
              <a:buSzPts val="2759"/>
              <a:buFont typeface="Arial"/>
              <a:buChar char="•"/>
            </a:pPr>
            <a:r>
              <a:rPr b="0" i="0" lang="en-US" sz="2759" u="none" cap="none" strike="noStrike">
                <a:solidFill>
                  <a:srgbClr val="000000"/>
                </a:solidFill>
                <a:latin typeface="Open Sans"/>
                <a:ea typeface="Open Sans"/>
                <a:cs typeface="Open Sans"/>
                <a:sym typeface="Open Sans"/>
              </a:rPr>
              <a:t>Integridad de datos</a:t>
            </a:r>
            <a:endParaRPr/>
          </a:p>
          <a:p>
            <a:pPr indent="-297941" lvl="1" marL="595882" marR="0" rtl="0" algn="just">
              <a:lnSpc>
                <a:spcPct val="140014"/>
              </a:lnSpc>
              <a:spcBef>
                <a:spcPts val="0"/>
              </a:spcBef>
              <a:spcAft>
                <a:spcPts val="0"/>
              </a:spcAft>
              <a:buClr>
                <a:srgbClr val="000000"/>
              </a:buClr>
              <a:buSzPts val="2759"/>
              <a:buFont typeface="Arial"/>
              <a:buChar char="•"/>
            </a:pPr>
            <a:r>
              <a:rPr b="0" i="0" lang="en-US" sz="2759" u="none" cap="none" strike="noStrike">
                <a:solidFill>
                  <a:srgbClr val="000000"/>
                </a:solidFill>
                <a:latin typeface="Open Sans"/>
                <a:ea typeface="Open Sans"/>
                <a:cs typeface="Open Sans"/>
                <a:sym typeface="Open Sans"/>
              </a:rPr>
              <a:t>Manejo de errores</a:t>
            </a:r>
            <a:endParaRPr/>
          </a:p>
          <a:p>
            <a:pPr indent="-297941" lvl="1" marL="595882" marR="0" rtl="0" algn="just">
              <a:lnSpc>
                <a:spcPct val="140014"/>
              </a:lnSpc>
              <a:spcBef>
                <a:spcPts val="0"/>
              </a:spcBef>
              <a:spcAft>
                <a:spcPts val="0"/>
              </a:spcAft>
              <a:buClr>
                <a:srgbClr val="000000"/>
              </a:buClr>
              <a:buSzPts val="2759"/>
              <a:buFont typeface="Arial"/>
              <a:buChar char="•"/>
            </a:pPr>
            <a:r>
              <a:rPr b="0" i="0" lang="en-US" sz="2759" u="none" cap="none" strike="noStrike">
                <a:solidFill>
                  <a:srgbClr val="000000"/>
                </a:solidFill>
                <a:latin typeface="Open Sans"/>
                <a:ea typeface="Open Sans"/>
                <a:cs typeface="Open Sans"/>
                <a:sym typeface="Open Sans"/>
              </a:rPr>
              <a:t>Consistencia</a:t>
            </a:r>
            <a:endParaRPr/>
          </a:p>
          <a:p>
            <a:pPr indent="0" lvl="0" marL="0" marR="0" rtl="0" algn="r">
              <a:lnSpc>
                <a:spcPct val="140014"/>
              </a:lnSpc>
              <a:spcBef>
                <a:spcPts val="0"/>
              </a:spcBef>
              <a:spcAft>
                <a:spcPts val="0"/>
              </a:spcAft>
              <a:buNone/>
            </a:pPr>
            <a:r>
              <a:t/>
            </a:r>
            <a:endParaRPr b="0" i="0" sz="2759" u="none" cap="none" strike="noStrike">
              <a:solidFill>
                <a:srgbClr val="000000"/>
              </a:solidFill>
              <a:latin typeface="Open Sans"/>
              <a:ea typeface="Open Sans"/>
              <a:cs typeface="Open Sans"/>
              <a:sym typeface="Open Sans"/>
            </a:endParaRPr>
          </a:p>
          <a:p>
            <a:pPr indent="0" lvl="0" marL="0" marR="0" rtl="0" algn="l">
              <a:lnSpc>
                <a:spcPct val="129865"/>
              </a:lnSpc>
              <a:spcBef>
                <a:spcPts val="0"/>
              </a:spcBef>
              <a:spcAft>
                <a:spcPts val="0"/>
              </a:spcAft>
              <a:buNone/>
            </a:pPr>
            <a:r>
              <a:t/>
            </a:r>
            <a:endParaRPr b="0" i="0" sz="2759" u="none" cap="none" strike="noStrike">
              <a:solidFill>
                <a:srgbClr val="000000"/>
              </a:solidFill>
              <a:latin typeface="Open Sans"/>
              <a:ea typeface="Open Sans"/>
              <a:cs typeface="Open Sans"/>
              <a:sym typeface="Open Sans"/>
            </a:endParaRPr>
          </a:p>
        </p:txBody>
      </p:sp>
      <p:sp>
        <p:nvSpPr>
          <p:cNvPr id="479" name="Google Shape;479;p33"/>
          <p:cNvSpPr txBox="1"/>
          <p:nvPr/>
        </p:nvSpPr>
        <p:spPr>
          <a:xfrm>
            <a:off x="2330467" y="1983459"/>
            <a:ext cx="7568084" cy="928326"/>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TRANSACCIONES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85" name="Google Shape;485;p34"/>
          <p:cNvSpPr/>
          <p:nvPr/>
        </p:nvSpPr>
        <p:spPr>
          <a:xfrm>
            <a:off x="10296044" y="0"/>
            <a:ext cx="7991956" cy="10287000"/>
          </a:xfrm>
          <a:custGeom>
            <a:rect b="b" l="l" r="r" t="t"/>
            <a:pathLst>
              <a:path extrusionOk="0" h="1593725" w="1238163">
                <a:moveTo>
                  <a:pt x="0" y="0"/>
                </a:moveTo>
                <a:lnTo>
                  <a:pt x="1238163" y="0"/>
                </a:lnTo>
                <a:lnTo>
                  <a:pt x="1238163" y="1593725"/>
                </a:lnTo>
                <a:lnTo>
                  <a:pt x="0" y="1593725"/>
                </a:lnTo>
                <a:close/>
              </a:path>
            </a:pathLst>
          </a:custGeom>
          <a:blipFill rotWithShape="1">
            <a:blip r:embed="rId4">
              <a:alphaModFix/>
            </a:blip>
            <a:stretch>
              <a:fillRect b="0" l="-48293" r="-48293" t="0"/>
            </a:stretch>
          </a:blipFill>
          <a:ln>
            <a:noFill/>
          </a:ln>
        </p:spPr>
      </p:sp>
      <p:sp>
        <p:nvSpPr>
          <p:cNvPr id="486" name="Google Shape;486;p34"/>
          <p:cNvSpPr/>
          <p:nvPr/>
        </p:nvSpPr>
        <p:spPr>
          <a:xfrm flipH="1" rot="5400000">
            <a:off x="-1593217" y="6591396"/>
            <a:ext cx="4284918" cy="3490260"/>
          </a:xfrm>
          <a:custGeom>
            <a:rect b="b" l="l" r="r" t="t"/>
            <a:pathLst>
              <a:path extrusionOk="0" h="3490260" w="4284918">
                <a:moveTo>
                  <a:pt x="4284917" y="0"/>
                </a:moveTo>
                <a:lnTo>
                  <a:pt x="0" y="0"/>
                </a:lnTo>
                <a:lnTo>
                  <a:pt x="0" y="3490260"/>
                </a:lnTo>
                <a:lnTo>
                  <a:pt x="4284917" y="3490260"/>
                </a:lnTo>
                <a:lnTo>
                  <a:pt x="4284917" y="0"/>
                </a:lnTo>
                <a:close/>
              </a:path>
            </a:pathLst>
          </a:custGeom>
          <a:blipFill rotWithShape="1">
            <a:blip r:embed="rId5">
              <a:alphaModFix/>
            </a:blip>
            <a:stretch>
              <a:fillRect b="0" l="0" r="0" t="0"/>
            </a:stretch>
          </a:blipFill>
          <a:ln>
            <a:noFill/>
          </a:ln>
        </p:spPr>
      </p:sp>
      <p:sp>
        <p:nvSpPr>
          <p:cNvPr id="487" name="Google Shape;487;p34"/>
          <p:cNvSpPr txBox="1"/>
          <p:nvPr/>
        </p:nvSpPr>
        <p:spPr>
          <a:xfrm>
            <a:off x="2103295" y="2759094"/>
            <a:ext cx="7427453" cy="2668651"/>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1" i="0" lang="en-US" sz="2559" u="none" cap="none" strike="noStrike">
                <a:solidFill>
                  <a:srgbClr val="000000"/>
                </a:solidFill>
                <a:latin typeface="Open Sans"/>
                <a:ea typeface="Open Sans"/>
                <a:cs typeface="Open Sans"/>
                <a:sym typeface="Open Sans"/>
              </a:rPr>
              <a:t>¿Por qué hemos aplicado medidas de seguridad?</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Proteger los datos del usuario.</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Prevención de vulnerabilidades.</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Integridad y disponibilidad.</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Complimiento de normativas.</a:t>
            </a:r>
            <a:endParaRPr/>
          </a:p>
        </p:txBody>
      </p:sp>
      <p:sp>
        <p:nvSpPr>
          <p:cNvPr id="488" name="Google Shape;488;p34"/>
          <p:cNvSpPr txBox="1"/>
          <p:nvPr/>
        </p:nvSpPr>
        <p:spPr>
          <a:xfrm>
            <a:off x="2032980" y="1278318"/>
            <a:ext cx="7568084" cy="928326"/>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SEGURIDAD</a:t>
            </a:r>
            <a:endParaRPr/>
          </a:p>
        </p:txBody>
      </p:sp>
      <p:sp>
        <p:nvSpPr>
          <p:cNvPr id="489" name="Google Shape;489;p34"/>
          <p:cNvSpPr txBox="1"/>
          <p:nvPr/>
        </p:nvSpPr>
        <p:spPr>
          <a:xfrm>
            <a:off x="2103300" y="5980198"/>
            <a:ext cx="7427400" cy="3151500"/>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1" i="0" lang="en-US" sz="2559" u="none" cap="none" strike="noStrike">
                <a:solidFill>
                  <a:srgbClr val="000000"/>
                </a:solidFill>
                <a:latin typeface="Open Sans"/>
                <a:ea typeface="Open Sans"/>
                <a:cs typeface="Open Sans"/>
                <a:sym typeface="Open Sans"/>
              </a:rPr>
              <a:t>¿Qué hemos usado para aplicar las medidas de seguridad?</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Hemos hecho uso de Eloquent ORM, para evitar inyecciones SQL.</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Uso de autenticación  con Fortify.</a:t>
            </a:r>
            <a:endParaRPr/>
          </a:p>
          <a:p>
            <a:pPr indent="-276351" lvl="1" marL="552703" marR="0" rtl="0" algn="just">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Validación de formularios.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495" name="Google Shape;495;p35"/>
          <p:cNvSpPr/>
          <p:nvPr/>
        </p:nvSpPr>
        <p:spPr>
          <a:xfrm>
            <a:off x="10371347" y="0"/>
            <a:ext cx="7916653" cy="10287000"/>
          </a:xfrm>
          <a:custGeom>
            <a:rect b="b" l="l" r="r" t="t"/>
            <a:pathLst>
              <a:path extrusionOk="0" h="1593725" w="1226497">
                <a:moveTo>
                  <a:pt x="0" y="0"/>
                </a:moveTo>
                <a:lnTo>
                  <a:pt x="1226497" y="0"/>
                </a:lnTo>
                <a:lnTo>
                  <a:pt x="1226497" y="1593725"/>
                </a:lnTo>
                <a:lnTo>
                  <a:pt x="0" y="1593725"/>
                </a:lnTo>
                <a:close/>
              </a:path>
            </a:pathLst>
          </a:custGeom>
          <a:blipFill rotWithShape="1">
            <a:blip r:embed="rId4">
              <a:alphaModFix/>
            </a:blip>
            <a:stretch>
              <a:fillRect b="0" l="-41453" r="-41451" t="0"/>
            </a:stretch>
          </a:blipFill>
          <a:ln>
            <a:noFill/>
          </a:ln>
        </p:spPr>
      </p:sp>
      <p:sp>
        <p:nvSpPr>
          <p:cNvPr id="496" name="Google Shape;496;p35"/>
          <p:cNvSpPr/>
          <p:nvPr/>
        </p:nvSpPr>
        <p:spPr>
          <a:xfrm flipH="1" rot="5400000">
            <a:off x="-1702380" y="5523316"/>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497" name="Google Shape;497;p35"/>
          <p:cNvSpPr txBox="1"/>
          <p:nvPr/>
        </p:nvSpPr>
        <p:spPr>
          <a:xfrm>
            <a:off x="2268409" y="3658687"/>
            <a:ext cx="7568084" cy="2668651"/>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1" i="0" lang="en-US" sz="2559" u="none" cap="none" strike="noStrike">
                <a:solidFill>
                  <a:srgbClr val="000000"/>
                </a:solidFill>
                <a:latin typeface="Open Sans"/>
                <a:ea typeface="Open Sans"/>
                <a:cs typeface="Open Sans"/>
                <a:sym typeface="Open Sans"/>
              </a:rPr>
              <a:t>¿Por qué hemos decidido internacionalizar?</a:t>
            </a:r>
            <a:endParaRPr/>
          </a:p>
          <a:p>
            <a:pPr indent="0" lvl="0" marL="0" marR="0" rtl="0" algn="just">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Hemos decidido internacionalizar para  que nuestra web tenga una accesibilidad global, para mejorar la experiencia del usuario y para obtener una ventaja competitiva.</a:t>
            </a:r>
            <a:endParaRPr/>
          </a:p>
          <a:p>
            <a:pPr indent="0" lvl="0" marL="0" marR="0" rtl="0" algn="just">
              <a:lnSpc>
                <a:spcPct val="140015"/>
              </a:lnSpc>
              <a:spcBef>
                <a:spcPts val="0"/>
              </a:spcBef>
              <a:spcAft>
                <a:spcPts val="0"/>
              </a:spcAft>
              <a:buNone/>
            </a:pPr>
            <a:r>
              <a:t/>
            </a:r>
            <a:endParaRPr b="0" i="0" sz="2559" u="none" cap="none" strike="noStrike">
              <a:solidFill>
                <a:srgbClr val="000000"/>
              </a:solidFill>
              <a:latin typeface="Open Sans"/>
              <a:ea typeface="Open Sans"/>
              <a:cs typeface="Open Sans"/>
              <a:sym typeface="Open Sans"/>
            </a:endParaRPr>
          </a:p>
        </p:txBody>
      </p:sp>
      <p:sp>
        <p:nvSpPr>
          <p:cNvPr id="498" name="Google Shape;498;p35"/>
          <p:cNvSpPr txBox="1"/>
          <p:nvPr/>
        </p:nvSpPr>
        <p:spPr>
          <a:xfrm>
            <a:off x="2268409" y="1930926"/>
            <a:ext cx="7568084" cy="928326"/>
          </a:xfrm>
          <a:prstGeom prst="rect">
            <a:avLst/>
          </a:prstGeom>
          <a:noFill/>
          <a:ln>
            <a:noFill/>
          </a:ln>
        </p:spPr>
        <p:txBody>
          <a:bodyPr anchorCtr="0" anchor="t" bIns="0" lIns="0" spcFirstLastPara="1" rIns="0" wrap="square" tIns="0">
            <a:spAutoFit/>
          </a:bodyPr>
          <a:lstStyle/>
          <a:p>
            <a:pPr indent="0" lvl="0" marL="0" marR="0" rtl="0" algn="just">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INTERNALIZACIÓN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04" name="Google Shape;504;p36"/>
          <p:cNvSpPr/>
          <p:nvPr/>
        </p:nvSpPr>
        <p:spPr>
          <a:xfrm>
            <a:off x="11220868" y="0"/>
            <a:ext cx="7067132" cy="10287000"/>
          </a:xfrm>
          <a:custGeom>
            <a:rect b="b" l="l" r="r" t="t"/>
            <a:pathLst>
              <a:path extrusionOk="0" h="1593725" w="1094884">
                <a:moveTo>
                  <a:pt x="0" y="0"/>
                </a:moveTo>
                <a:lnTo>
                  <a:pt x="1094884" y="0"/>
                </a:lnTo>
                <a:lnTo>
                  <a:pt x="1094884" y="1593725"/>
                </a:lnTo>
                <a:lnTo>
                  <a:pt x="0" y="1593725"/>
                </a:lnTo>
                <a:close/>
              </a:path>
            </a:pathLst>
          </a:custGeom>
          <a:blipFill rotWithShape="1">
            <a:blip r:embed="rId4">
              <a:alphaModFix/>
            </a:blip>
            <a:stretch>
              <a:fillRect b="0" l="-59466" r="-59466" t="0"/>
            </a:stretch>
          </a:blipFill>
          <a:ln>
            <a:noFill/>
          </a:ln>
        </p:spPr>
      </p:sp>
      <p:sp>
        <p:nvSpPr>
          <p:cNvPr id="505" name="Google Shape;505;p36"/>
          <p:cNvSpPr/>
          <p:nvPr/>
        </p:nvSpPr>
        <p:spPr>
          <a:xfrm flipH="1" rot="5400000">
            <a:off x="-1702380" y="5523316"/>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5">
              <a:alphaModFix/>
            </a:blip>
            <a:stretch>
              <a:fillRect b="0" l="0" r="0" t="0"/>
            </a:stretch>
          </a:blipFill>
          <a:ln>
            <a:noFill/>
          </a:ln>
        </p:spPr>
      </p:sp>
      <p:sp>
        <p:nvSpPr>
          <p:cNvPr id="506" name="Google Shape;506;p36"/>
          <p:cNvSpPr txBox="1"/>
          <p:nvPr/>
        </p:nvSpPr>
        <p:spPr>
          <a:xfrm>
            <a:off x="924657" y="2759094"/>
            <a:ext cx="10164955" cy="877951"/>
          </a:xfrm>
          <a:prstGeom prst="rect">
            <a:avLst/>
          </a:prstGeom>
          <a:noFill/>
          <a:ln>
            <a:noFill/>
          </a:ln>
        </p:spPr>
        <p:txBody>
          <a:bodyPr anchorCtr="0" anchor="t" bIns="0" lIns="0" spcFirstLastPara="1" rIns="0" wrap="square" tIns="0">
            <a:spAutoFit/>
          </a:bodyPr>
          <a:lstStyle/>
          <a:p>
            <a:pPr indent="0" lvl="0" marL="0" marR="0" rtl="0" algn="just">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Desarrollar un buen producto es crucial para el éxito del proyecto.</a:t>
            </a:r>
            <a:endParaRPr/>
          </a:p>
          <a:p>
            <a:pPr indent="0" lvl="0" marL="0" marR="0" rtl="0" algn="r">
              <a:lnSpc>
                <a:spcPct val="140015"/>
              </a:lnSpc>
              <a:spcBef>
                <a:spcPts val="0"/>
              </a:spcBef>
              <a:spcAft>
                <a:spcPts val="0"/>
              </a:spcAft>
              <a:buNone/>
            </a:pPr>
            <a:r>
              <a:t/>
            </a:r>
            <a:endParaRPr b="0" i="0" sz="2559" u="none" cap="none" strike="noStrike">
              <a:solidFill>
                <a:srgbClr val="000000"/>
              </a:solidFill>
              <a:latin typeface="Open Sans"/>
              <a:ea typeface="Open Sans"/>
              <a:cs typeface="Open Sans"/>
              <a:sym typeface="Open Sans"/>
            </a:endParaRPr>
          </a:p>
        </p:txBody>
      </p:sp>
      <p:sp>
        <p:nvSpPr>
          <p:cNvPr id="507" name="Google Shape;507;p36"/>
          <p:cNvSpPr txBox="1"/>
          <p:nvPr/>
        </p:nvSpPr>
        <p:spPr>
          <a:xfrm>
            <a:off x="1962664" y="1878393"/>
            <a:ext cx="7568084"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JUSTIFICACIÓN</a:t>
            </a:r>
            <a:endParaRPr/>
          </a:p>
        </p:txBody>
      </p:sp>
      <p:sp>
        <p:nvSpPr>
          <p:cNvPr id="508" name="Google Shape;508;p36"/>
          <p:cNvSpPr txBox="1"/>
          <p:nvPr/>
        </p:nvSpPr>
        <p:spPr>
          <a:xfrm>
            <a:off x="1962664" y="3684690"/>
            <a:ext cx="8990695" cy="319214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575" u="none" cap="none" strike="noStrike">
                <a:solidFill>
                  <a:srgbClr val="000000"/>
                </a:solidFill>
                <a:latin typeface="Open Sans"/>
                <a:ea typeface="Open Sans"/>
                <a:cs typeface="Open Sans"/>
                <a:sym typeface="Open Sans"/>
              </a:rPr>
              <a:t>Los objetivos que hemos cumplidos:</a:t>
            </a:r>
            <a:endParaRPr/>
          </a:p>
          <a:p>
            <a:pPr indent="-277982" lvl="1" marL="555963" marR="0" rtl="0" algn="l">
              <a:lnSpc>
                <a:spcPct val="140000"/>
              </a:lnSpc>
              <a:spcBef>
                <a:spcPts val="0"/>
              </a:spcBef>
              <a:spcAft>
                <a:spcPts val="0"/>
              </a:spcAft>
              <a:buClr>
                <a:srgbClr val="000000"/>
              </a:buClr>
              <a:buSzPts val="2575"/>
              <a:buFont typeface="Arial"/>
              <a:buChar char="•"/>
            </a:pPr>
            <a:r>
              <a:rPr b="0" i="0" lang="en-US" sz="2575" u="none" cap="none" strike="noStrike">
                <a:solidFill>
                  <a:srgbClr val="000000"/>
                </a:solidFill>
                <a:latin typeface="Open Sans"/>
                <a:ea typeface="Open Sans"/>
                <a:cs typeface="Open Sans"/>
                <a:sym typeface="Open Sans"/>
              </a:rPr>
              <a:t>Garantizar la funcionalidad de los objetivos pedidos.</a:t>
            </a:r>
            <a:endParaRPr/>
          </a:p>
          <a:p>
            <a:pPr indent="-277982" lvl="1" marL="555963" marR="0" rtl="0" algn="l">
              <a:lnSpc>
                <a:spcPct val="140000"/>
              </a:lnSpc>
              <a:spcBef>
                <a:spcPts val="0"/>
              </a:spcBef>
              <a:spcAft>
                <a:spcPts val="0"/>
              </a:spcAft>
              <a:buClr>
                <a:srgbClr val="000000"/>
              </a:buClr>
              <a:buSzPts val="2575"/>
              <a:buFont typeface="Arial"/>
              <a:buChar char="•"/>
            </a:pPr>
            <a:r>
              <a:rPr b="0" i="0" lang="en-US" sz="2575" u="none" cap="none" strike="noStrike">
                <a:solidFill>
                  <a:srgbClr val="000000"/>
                </a:solidFill>
                <a:latin typeface="Open Sans"/>
                <a:ea typeface="Open Sans"/>
                <a:cs typeface="Open Sans"/>
                <a:sym typeface="Open Sans"/>
              </a:rPr>
              <a:t>Satisfacer al usuario final.</a:t>
            </a:r>
            <a:endParaRPr/>
          </a:p>
          <a:p>
            <a:pPr indent="-277982" lvl="1" marL="555963" marR="0" rtl="0" algn="l">
              <a:lnSpc>
                <a:spcPct val="140000"/>
              </a:lnSpc>
              <a:spcBef>
                <a:spcPts val="0"/>
              </a:spcBef>
              <a:spcAft>
                <a:spcPts val="0"/>
              </a:spcAft>
              <a:buClr>
                <a:srgbClr val="000000"/>
              </a:buClr>
              <a:buSzPts val="2575"/>
              <a:buFont typeface="Arial"/>
              <a:buChar char="•"/>
            </a:pPr>
            <a:r>
              <a:rPr b="0" i="0" lang="en-US" sz="2575" u="none" cap="none" strike="noStrike">
                <a:solidFill>
                  <a:srgbClr val="000000"/>
                </a:solidFill>
                <a:latin typeface="Open Sans"/>
                <a:ea typeface="Open Sans"/>
                <a:cs typeface="Open Sans"/>
                <a:sym typeface="Open Sans"/>
              </a:rPr>
              <a:t>Asegurar la adaptabilidad y escalabilidad.</a:t>
            </a:r>
            <a:endParaRPr/>
          </a:p>
          <a:p>
            <a:pPr indent="-277982" lvl="1" marL="555963" marR="0" rtl="0" algn="l">
              <a:lnSpc>
                <a:spcPct val="140000"/>
              </a:lnSpc>
              <a:spcBef>
                <a:spcPts val="0"/>
              </a:spcBef>
              <a:spcAft>
                <a:spcPts val="0"/>
              </a:spcAft>
              <a:buClr>
                <a:srgbClr val="000000"/>
              </a:buClr>
              <a:buSzPts val="2575"/>
              <a:buFont typeface="Arial"/>
              <a:buChar char="•"/>
            </a:pPr>
            <a:r>
              <a:rPr b="0" i="0" lang="en-US" sz="2575" u="none" cap="none" strike="noStrike">
                <a:solidFill>
                  <a:srgbClr val="000000"/>
                </a:solidFill>
                <a:latin typeface="Open Sans"/>
                <a:ea typeface="Open Sans"/>
                <a:cs typeface="Open Sans"/>
                <a:sym typeface="Open Sans"/>
              </a:rPr>
              <a:t>Facilitar el mantenimiento.</a:t>
            </a:r>
            <a:endParaRPr/>
          </a:p>
          <a:p>
            <a:pPr indent="-277982" lvl="1" marL="555963" marR="0" rtl="0" algn="l">
              <a:lnSpc>
                <a:spcPct val="140000"/>
              </a:lnSpc>
              <a:spcBef>
                <a:spcPts val="0"/>
              </a:spcBef>
              <a:spcAft>
                <a:spcPts val="0"/>
              </a:spcAft>
              <a:buClr>
                <a:srgbClr val="000000"/>
              </a:buClr>
              <a:buSzPts val="2575"/>
              <a:buFont typeface="Arial"/>
              <a:buChar char="•"/>
            </a:pPr>
            <a:r>
              <a:rPr b="0" i="0" lang="en-US" sz="2575" u="none" cap="none" strike="noStrike">
                <a:solidFill>
                  <a:srgbClr val="000000"/>
                </a:solidFill>
                <a:latin typeface="Open Sans"/>
                <a:ea typeface="Open Sans"/>
                <a:cs typeface="Open Sans"/>
                <a:sym typeface="Open Sans"/>
              </a:rPr>
              <a:t>Optimización de la navegabilidad.</a:t>
            </a:r>
            <a:endParaRPr/>
          </a:p>
          <a:p>
            <a:pPr indent="0" lvl="0" marL="0" marR="0" rtl="0" algn="l">
              <a:lnSpc>
                <a:spcPct val="140000"/>
              </a:lnSpc>
              <a:spcBef>
                <a:spcPts val="0"/>
              </a:spcBef>
              <a:spcAft>
                <a:spcPts val="0"/>
              </a:spcAft>
              <a:buNone/>
            </a:pPr>
            <a:r>
              <a:t/>
            </a:r>
            <a:endParaRPr b="0" i="0" sz="2575" u="none" cap="none" strike="noStrike">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14" name="Google Shape;514;p37"/>
          <p:cNvSpPr/>
          <p:nvPr/>
        </p:nvSpPr>
        <p:spPr>
          <a:xfrm>
            <a:off x="2684156"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6102" r="-61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7498273"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22562" l="0" r="0" t="-2256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12312391"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21402" r="-214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flipH="1" rot="-5222564">
            <a:off x="14308868" y="-156155"/>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7">
              <a:alphaModFix/>
            </a:blip>
            <a:stretch>
              <a:fillRect b="0" l="0" r="0" t="0"/>
            </a:stretch>
          </a:blipFill>
          <a:ln>
            <a:noFill/>
          </a:ln>
        </p:spPr>
      </p:sp>
      <p:sp>
        <p:nvSpPr>
          <p:cNvPr id="518" name="Google Shape;518;p37"/>
          <p:cNvSpPr txBox="1"/>
          <p:nvPr/>
        </p:nvSpPr>
        <p:spPr>
          <a:xfrm>
            <a:off x="2309756" y="923925"/>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CONCLUSIONES</a:t>
            </a:r>
            <a:endParaRPr/>
          </a:p>
        </p:txBody>
      </p:sp>
      <p:sp>
        <p:nvSpPr>
          <p:cNvPr id="519" name="Google Shape;519;p37"/>
          <p:cNvSpPr txBox="1"/>
          <p:nvPr/>
        </p:nvSpPr>
        <p:spPr>
          <a:xfrm>
            <a:off x="4741857" y="2415292"/>
            <a:ext cx="9746756" cy="1224027"/>
          </a:xfrm>
          <a:prstGeom prst="rect">
            <a:avLst/>
          </a:prstGeom>
          <a:noFill/>
          <a:ln>
            <a:noFill/>
          </a:ln>
        </p:spPr>
        <p:txBody>
          <a:bodyPr anchorCtr="0" anchor="t" bIns="0" lIns="0" spcFirstLastPara="1" rIns="0" wrap="square" tIns="0">
            <a:spAutoFit/>
          </a:bodyPr>
          <a:lstStyle/>
          <a:p>
            <a:pPr indent="-384299" lvl="1" marL="768598" marR="0" rtl="0" algn="l">
              <a:lnSpc>
                <a:spcPct val="140011"/>
              </a:lnSpc>
              <a:spcBef>
                <a:spcPts val="0"/>
              </a:spcBef>
              <a:spcAft>
                <a:spcPts val="0"/>
              </a:spcAft>
              <a:buClr>
                <a:srgbClr val="000000"/>
              </a:buClr>
              <a:buSzPts val="3559"/>
              <a:buFont typeface="Arial"/>
              <a:buChar char="•"/>
            </a:pPr>
            <a:r>
              <a:rPr b="0" i="0" lang="en-US" sz="3559" u="none" cap="none" strike="noStrike">
                <a:solidFill>
                  <a:srgbClr val="000000"/>
                </a:solidFill>
                <a:latin typeface="Open Sans"/>
                <a:ea typeface="Open Sans"/>
                <a:cs typeface="Open Sans"/>
                <a:sym typeface="Open Sans"/>
              </a:rPr>
              <a:t>¿Qué hemos aprendido?</a:t>
            </a:r>
            <a:endParaRPr/>
          </a:p>
          <a:p>
            <a:pPr indent="-384299" lvl="1" marL="768598" marR="0" rtl="0" algn="l">
              <a:lnSpc>
                <a:spcPct val="140011"/>
              </a:lnSpc>
              <a:spcBef>
                <a:spcPts val="0"/>
              </a:spcBef>
              <a:spcAft>
                <a:spcPts val="0"/>
              </a:spcAft>
              <a:buClr>
                <a:srgbClr val="000000"/>
              </a:buClr>
              <a:buSzPts val="3559"/>
              <a:buFont typeface="Arial"/>
              <a:buChar char="•"/>
            </a:pPr>
            <a:r>
              <a:rPr b="0" i="0" lang="en-US" sz="3559" u="none" cap="none" strike="noStrike">
                <a:solidFill>
                  <a:srgbClr val="000000"/>
                </a:solidFill>
                <a:latin typeface="Open Sans"/>
                <a:ea typeface="Open Sans"/>
                <a:cs typeface="Open Sans"/>
                <a:sym typeface="Open Sans"/>
              </a:rPr>
              <a:t>¿Para qué nos sirve?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25" name="Google Shape;525;p38"/>
          <p:cNvSpPr/>
          <p:nvPr/>
        </p:nvSpPr>
        <p:spPr>
          <a:xfrm>
            <a:off x="1402286" y="2955823"/>
            <a:ext cx="2623185" cy="2623185"/>
          </a:xfrm>
          <a:custGeom>
            <a:rect b="b" l="l" r="r" t="t"/>
            <a:pathLst>
              <a:path extrusionOk="0" h="812800" w="812800">
                <a:moveTo>
                  <a:pt x="0" y="0"/>
                </a:moveTo>
                <a:lnTo>
                  <a:pt x="812800" y="0"/>
                </a:lnTo>
                <a:lnTo>
                  <a:pt x="812800" y="812800"/>
                </a:lnTo>
                <a:lnTo>
                  <a:pt x="0" y="812800"/>
                </a:lnTo>
                <a:close/>
              </a:path>
            </a:pathLst>
          </a:custGeom>
          <a:blipFill rotWithShape="1">
            <a:blip r:embed="rId4">
              <a:alphaModFix/>
            </a:blip>
            <a:stretch>
              <a:fillRect b="0" l="-14862" r="-14862" t="0"/>
            </a:stretch>
          </a:blipFill>
          <a:ln>
            <a:noFill/>
          </a:ln>
        </p:spPr>
      </p:sp>
      <p:sp>
        <p:nvSpPr>
          <p:cNvPr id="526" name="Google Shape;526;p38"/>
          <p:cNvSpPr/>
          <p:nvPr/>
        </p:nvSpPr>
        <p:spPr>
          <a:xfrm>
            <a:off x="4475897" y="2955823"/>
            <a:ext cx="2623185" cy="2623185"/>
          </a:xfrm>
          <a:custGeom>
            <a:rect b="b" l="l" r="r" t="t"/>
            <a:pathLst>
              <a:path extrusionOk="0" h="812800" w="812800">
                <a:moveTo>
                  <a:pt x="0" y="0"/>
                </a:moveTo>
                <a:lnTo>
                  <a:pt x="812800" y="0"/>
                </a:lnTo>
                <a:lnTo>
                  <a:pt x="812800" y="812800"/>
                </a:lnTo>
                <a:lnTo>
                  <a:pt x="0" y="812800"/>
                </a:lnTo>
                <a:close/>
              </a:path>
            </a:pathLst>
          </a:custGeom>
          <a:blipFill rotWithShape="1">
            <a:blip r:embed="rId5">
              <a:alphaModFix/>
            </a:blip>
            <a:stretch>
              <a:fillRect b="0" l="-32984" r="-32984" t="0"/>
            </a:stretch>
          </a:blipFill>
          <a:ln>
            <a:noFill/>
          </a:ln>
        </p:spPr>
      </p:sp>
      <p:sp>
        <p:nvSpPr>
          <p:cNvPr id="527" name="Google Shape;527;p38"/>
          <p:cNvSpPr/>
          <p:nvPr/>
        </p:nvSpPr>
        <p:spPr>
          <a:xfrm>
            <a:off x="1402286" y="6062240"/>
            <a:ext cx="2623185" cy="2623185"/>
          </a:xfrm>
          <a:custGeom>
            <a:rect b="b" l="l" r="r" t="t"/>
            <a:pathLst>
              <a:path extrusionOk="0" h="812800" w="812800">
                <a:moveTo>
                  <a:pt x="0" y="0"/>
                </a:moveTo>
                <a:lnTo>
                  <a:pt x="812800" y="0"/>
                </a:lnTo>
                <a:lnTo>
                  <a:pt x="812800" y="812800"/>
                </a:lnTo>
                <a:lnTo>
                  <a:pt x="0" y="812800"/>
                </a:lnTo>
                <a:close/>
              </a:path>
            </a:pathLst>
          </a:custGeom>
          <a:blipFill rotWithShape="1">
            <a:blip r:embed="rId6">
              <a:alphaModFix/>
            </a:blip>
            <a:stretch>
              <a:fillRect b="-899" l="0" r="0" t="-899"/>
            </a:stretch>
          </a:blipFill>
          <a:ln>
            <a:noFill/>
          </a:ln>
        </p:spPr>
      </p:sp>
      <p:sp>
        <p:nvSpPr>
          <p:cNvPr id="528" name="Google Shape;528;p38"/>
          <p:cNvSpPr/>
          <p:nvPr/>
        </p:nvSpPr>
        <p:spPr>
          <a:xfrm>
            <a:off x="4475897" y="6062240"/>
            <a:ext cx="2623185" cy="2623185"/>
          </a:xfrm>
          <a:custGeom>
            <a:rect b="b" l="l" r="r" t="t"/>
            <a:pathLst>
              <a:path extrusionOk="0" h="812800" w="812800">
                <a:moveTo>
                  <a:pt x="0" y="0"/>
                </a:moveTo>
                <a:lnTo>
                  <a:pt x="812800" y="0"/>
                </a:lnTo>
                <a:lnTo>
                  <a:pt x="812800" y="812800"/>
                </a:lnTo>
                <a:lnTo>
                  <a:pt x="0" y="812800"/>
                </a:lnTo>
                <a:close/>
              </a:path>
            </a:pathLst>
          </a:custGeom>
          <a:blipFill rotWithShape="1">
            <a:blip r:embed="rId7">
              <a:alphaModFix/>
            </a:blip>
            <a:stretch>
              <a:fillRect b="0" l="-25629" r="-25629" t="0"/>
            </a:stretch>
          </a:blipFill>
          <a:ln>
            <a:noFill/>
          </a:ln>
        </p:spPr>
      </p:sp>
      <p:sp>
        <p:nvSpPr>
          <p:cNvPr id="529" name="Google Shape;529;p38"/>
          <p:cNvSpPr txBox="1"/>
          <p:nvPr/>
        </p:nvSpPr>
        <p:spPr>
          <a:xfrm>
            <a:off x="4741857" y="923925"/>
            <a:ext cx="8804286"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LECCIONES APRENDIDAS</a:t>
            </a:r>
            <a:endParaRPr/>
          </a:p>
        </p:txBody>
      </p:sp>
      <p:sp>
        <p:nvSpPr>
          <p:cNvPr id="530" name="Google Shape;530;p38"/>
          <p:cNvSpPr/>
          <p:nvPr/>
        </p:nvSpPr>
        <p:spPr>
          <a:xfrm rot="10800000">
            <a:off x="13269074" y="-963648"/>
            <a:ext cx="5462160" cy="4449177"/>
          </a:xfrm>
          <a:custGeom>
            <a:rect b="b" l="l" r="r" t="t"/>
            <a:pathLst>
              <a:path extrusionOk="0" h="4449177" w="5462160">
                <a:moveTo>
                  <a:pt x="0" y="0"/>
                </a:moveTo>
                <a:lnTo>
                  <a:pt x="5462160" y="0"/>
                </a:lnTo>
                <a:lnTo>
                  <a:pt x="5462160" y="4449177"/>
                </a:lnTo>
                <a:lnTo>
                  <a:pt x="0" y="4449177"/>
                </a:lnTo>
                <a:lnTo>
                  <a:pt x="0" y="0"/>
                </a:lnTo>
                <a:close/>
              </a:path>
            </a:pathLst>
          </a:custGeom>
          <a:blipFill rotWithShape="1">
            <a:blip r:embed="rId8">
              <a:alphaModFix/>
            </a:blip>
            <a:stretch>
              <a:fillRect b="0" l="0" r="0" t="0"/>
            </a:stretch>
          </a:blipFill>
          <a:ln>
            <a:noFill/>
          </a:ln>
        </p:spPr>
      </p:sp>
      <p:sp>
        <p:nvSpPr>
          <p:cNvPr id="531" name="Google Shape;531;p38"/>
          <p:cNvSpPr/>
          <p:nvPr/>
        </p:nvSpPr>
        <p:spPr>
          <a:xfrm>
            <a:off x="4475897" y="2955823"/>
            <a:ext cx="2623185" cy="2623185"/>
          </a:xfrm>
          <a:custGeom>
            <a:rect b="b" l="l" r="r" t="t"/>
            <a:pathLst>
              <a:path extrusionOk="0" h="812800" w="812800">
                <a:moveTo>
                  <a:pt x="0" y="0"/>
                </a:moveTo>
                <a:lnTo>
                  <a:pt x="812800" y="0"/>
                </a:lnTo>
                <a:lnTo>
                  <a:pt x="812800" y="812800"/>
                </a:lnTo>
                <a:lnTo>
                  <a:pt x="0" y="812800"/>
                </a:lnTo>
                <a:close/>
              </a:path>
            </a:pathLst>
          </a:custGeom>
          <a:blipFill rotWithShape="1">
            <a:blip r:embed="rId9">
              <a:alphaModFix/>
            </a:blip>
            <a:stretch>
              <a:fillRect b="0" l="-8124" r="-8124" t="0"/>
            </a:stretch>
          </a:blipFill>
          <a:ln>
            <a:noFill/>
          </a:ln>
        </p:spPr>
      </p:sp>
      <p:sp>
        <p:nvSpPr>
          <p:cNvPr id="532" name="Google Shape;532;p38"/>
          <p:cNvSpPr txBox="1"/>
          <p:nvPr/>
        </p:nvSpPr>
        <p:spPr>
          <a:xfrm>
            <a:off x="8344894" y="2908198"/>
            <a:ext cx="7655259" cy="222097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59" u="none" cap="none" strike="noStrike">
                <a:solidFill>
                  <a:srgbClr val="000000"/>
                </a:solidFill>
                <a:latin typeface="Open Sans"/>
                <a:ea typeface="Open Sans"/>
                <a:cs typeface="Open Sans"/>
                <a:sym typeface="Open Sans"/>
              </a:rPr>
              <a:t>¿Qué volveremos a hacer?</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Trabajar en Github con ramas.</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Trabajar en equipo con una comunicación fluida.</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Uso de buenas prácticas en el código.</a:t>
            </a:r>
            <a:endParaRPr/>
          </a:p>
        </p:txBody>
      </p:sp>
      <p:sp>
        <p:nvSpPr>
          <p:cNvPr id="533" name="Google Shape;533;p38"/>
          <p:cNvSpPr txBox="1"/>
          <p:nvPr/>
        </p:nvSpPr>
        <p:spPr>
          <a:xfrm>
            <a:off x="8344894" y="6014615"/>
            <a:ext cx="7655259" cy="222097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1" i="0" lang="en-US" sz="2559" u="none" cap="none" strike="noStrike">
                <a:solidFill>
                  <a:srgbClr val="000000"/>
                </a:solidFill>
                <a:latin typeface="Open Sans"/>
                <a:ea typeface="Open Sans"/>
                <a:cs typeface="Open Sans"/>
                <a:sym typeface="Open Sans"/>
              </a:rPr>
              <a:t>¿Qué no volver a hacer?</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Trabajar en Github sin ramas.</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No comentar el código.</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No realizar testing.</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No utilizar Jira desde un principio.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39" name="Google Shape;539;p39"/>
          <p:cNvSpPr txBox="1"/>
          <p:nvPr/>
        </p:nvSpPr>
        <p:spPr>
          <a:xfrm>
            <a:off x="3795568" y="1227088"/>
            <a:ext cx="10696863" cy="1890351"/>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VISIÓN A FUTURO</a:t>
            </a:r>
            <a:endParaRPr/>
          </a:p>
          <a:p>
            <a:pPr indent="0" lvl="0" marL="0" marR="0" rtl="0" algn="ctr">
              <a:lnSpc>
                <a:spcPct val="140011"/>
              </a:lnSpc>
              <a:spcBef>
                <a:spcPts val="0"/>
              </a:spcBef>
              <a:spcAft>
                <a:spcPts val="0"/>
              </a:spcAft>
              <a:buNone/>
            </a:pPr>
            <a:r>
              <a:t/>
            </a:r>
            <a:endParaRPr b="1" i="0" sz="5451" u="none" cap="none" strike="noStrike">
              <a:solidFill>
                <a:srgbClr val="000000"/>
              </a:solidFill>
              <a:latin typeface="Staatliches"/>
              <a:ea typeface="Staatliches"/>
              <a:cs typeface="Staatliches"/>
              <a:sym typeface="Staatliches"/>
            </a:endParaRPr>
          </a:p>
        </p:txBody>
      </p:sp>
      <p:grpSp>
        <p:nvGrpSpPr>
          <p:cNvPr id="540" name="Google Shape;540;p39"/>
          <p:cNvGrpSpPr/>
          <p:nvPr/>
        </p:nvGrpSpPr>
        <p:grpSpPr>
          <a:xfrm>
            <a:off x="3223493" y="2763522"/>
            <a:ext cx="5613412" cy="2694749"/>
            <a:chOff x="0" y="-38100"/>
            <a:chExt cx="1323396" cy="635303"/>
          </a:xfrm>
        </p:grpSpPr>
        <p:sp>
          <p:nvSpPr>
            <p:cNvPr id="541" name="Google Shape;541;p39"/>
            <p:cNvSpPr/>
            <p:nvPr/>
          </p:nvSpPr>
          <p:spPr>
            <a:xfrm>
              <a:off x="0" y="0"/>
              <a:ext cx="1323396" cy="597203"/>
            </a:xfrm>
            <a:custGeom>
              <a:rect b="b" l="l" r="r" t="t"/>
              <a:pathLst>
                <a:path extrusionOk="0" h="597203" w="1323396">
                  <a:moveTo>
                    <a:pt x="0" y="0"/>
                  </a:moveTo>
                  <a:lnTo>
                    <a:pt x="1323396" y="0"/>
                  </a:lnTo>
                  <a:lnTo>
                    <a:pt x="1323396" y="597203"/>
                  </a:lnTo>
                  <a:lnTo>
                    <a:pt x="0" y="597203"/>
                  </a:lnTo>
                  <a:close/>
                </a:path>
              </a:pathLst>
            </a:custGeom>
            <a:solidFill>
              <a:srgbClr val="FFFFFF"/>
            </a:solidFill>
            <a:ln>
              <a:noFill/>
            </a:ln>
          </p:spPr>
        </p:sp>
        <p:sp>
          <p:nvSpPr>
            <p:cNvPr id="542" name="Google Shape;542;p39"/>
            <p:cNvSpPr txBox="1"/>
            <p:nvPr/>
          </p:nvSpPr>
          <p:spPr>
            <a:xfrm>
              <a:off x="0" y="-38100"/>
              <a:ext cx="1323396" cy="6353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3" name="Google Shape;543;p39"/>
          <p:cNvGrpSpPr/>
          <p:nvPr/>
        </p:nvGrpSpPr>
        <p:grpSpPr>
          <a:xfrm>
            <a:off x="3223493" y="5962450"/>
            <a:ext cx="5613412" cy="2694749"/>
            <a:chOff x="0" y="-38100"/>
            <a:chExt cx="1323396" cy="635303"/>
          </a:xfrm>
        </p:grpSpPr>
        <p:sp>
          <p:nvSpPr>
            <p:cNvPr id="544" name="Google Shape;544;p39"/>
            <p:cNvSpPr/>
            <p:nvPr/>
          </p:nvSpPr>
          <p:spPr>
            <a:xfrm>
              <a:off x="0" y="0"/>
              <a:ext cx="1323396" cy="597203"/>
            </a:xfrm>
            <a:custGeom>
              <a:rect b="b" l="l" r="r" t="t"/>
              <a:pathLst>
                <a:path extrusionOk="0" h="597203" w="1323396">
                  <a:moveTo>
                    <a:pt x="0" y="0"/>
                  </a:moveTo>
                  <a:lnTo>
                    <a:pt x="1323396" y="0"/>
                  </a:lnTo>
                  <a:lnTo>
                    <a:pt x="1323396" y="597203"/>
                  </a:lnTo>
                  <a:lnTo>
                    <a:pt x="0" y="597203"/>
                  </a:lnTo>
                  <a:close/>
                </a:path>
              </a:pathLst>
            </a:custGeom>
            <a:solidFill>
              <a:srgbClr val="FFFFFF"/>
            </a:solidFill>
            <a:ln>
              <a:noFill/>
            </a:ln>
          </p:spPr>
        </p:sp>
        <p:sp>
          <p:nvSpPr>
            <p:cNvPr id="545" name="Google Shape;545;p39"/>
            <p:cNvSpPr txBox="1"/>
            <p:nvPr/>
          </p:nvSpPr>
          <p:spPr>
            <a:xfrm>
              <a:off x="0" y="-38100"/>
              <a:ext cx="1323396" cy="6353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6" name="Google Shape;546;p39"/>
          <p:cNvGrpSpPr/>
          <p:nvPr/>
        </p:nvGrpSpPr>
        <p:grpSpPr>
          <a:xfrm>
            <a:off x="9451095" y="2763522"/>
            <a:ext cx="5613412" cy="2694749"/>
            <a:chOff x="0" y="-38100"/>
            <a:chExt cx="1323396" cy="635303"/>
          </a:xfrm>
        </p:grpSpPr>
        <p:sp>
          <p:nvSpPr>
            <p:cNvPr id="547" name="Google Shape;547;p39"/>
            <p:cNvSpPr/>
            <p:nvPr/>
          </p:nvSpPr>
          <p:spPr>
            <a:xfrm>
              <a:off x="0" y="0"/>
              <a:ext cx="1323396" cy="597203"/>
            </a:xfrm>
            <a:custGeom>
              <a:rect b="b" l="l" r="r" t="t"/>
              <a:pathLst>
                <a:path extrusionOk="0" h="597203" w="1323396">
                  <a:moveTo>
                    <a:pt x="0" y="0"/>
                  </a:moveTo>
                  <a:lnTo>
                    <a:pt x="1323396" y="0"/>
                  </a:lnTo>
                  <a:lnTo>
                    <a:pt x="1323396" y="597203"/>
                  </a:lnTo>
                  <a:lnTo>
                    <a:pt x="0" y="597203"/>
                  </a:lnTo>
                  <a:close/>
                </a:path>
              </a:pathLst>
            </a:custGeom>
            <a:solidFill>
              <a:srgbClr val="FFFFFF"/>
            </a:solidFill>
            <a:ln>
              <a:noFill/>
            </a:ln>
          </p:spPr>
        </p:sp>
        <p:sp>
          <p:nvSpPr>
            <p:cNvPr id="548" name="Google Shape;548;p39"/>
            <p:cNvSpPr txBox="1"/>
            <p:nvPr/>
          </p:nvSpPr>
          <p:spPr>
            <a:xfrm>
              <a:off x="0" y="-38100"/>
              <a:ext cx="1323396" cy="6353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9" name="Google Shape;549;p39"/>
          <p:cNvGrpSpPr/>
          <p:nvPr/>
        </p:nvGrpSpPr>
        <p:grpSpPr>
          <a:xfrm>
            <a:off x="9451095" y="5962450"/>
            <a:ext cx="5613412" cy="2694749"/>
            <a:chOff x="0" y="-38100"/>
            <a:chExt cx="1323396" cy="635303"/>
          </a:xfrm>
        </p:grpSpPr>
        <p:sp>
          <p:nvSpPr>
            <p:cNvPr id="550" name="Google Shape;550;p39"/>
            <p:cNvSpPr/>
            <p:nvPr/>
          </p:nvSpPr>
          <p:spPr>
            <a:xfrm>
              <a:off x="0" y="0"/>
              <a:ext cx="1323396" cy="597203"/>
            </a:xfrm>
            <a:custGeom>
              <a:rect b="b" l="l" r="r" t="t"/>
              <a:pathLst>
                <a:path extrusionOk="0" h="597203" w="1323396">
                  <a:moveTo>
                    <a:pt x="0" y="0"/>
                  </a:moveTo>
                  <a:lnTo>
                    <a:pt x="1323396" y="0"/>
                  </a:lnTo>
                  <a:lnTo>
                    <a:pt x="1323396" y="597203"/>
                  </a:lnTo>
                  <a:lnTo>
                    <a:pt x="0" y="597203"/>
                  </a:lnTo>
                  <a:close/>
                </a:path>
              </a:pathLst>
            </a:custGeom>
            <a:solidFill>
              <a:srgbClr val="FFFFFF"/>
            </a:solidFill>
            <a:ln>
              <a:noFill/>
            </a:ln>
          </p:spPr>
        </p:sp>
        <p:sp>
          <p:nvSpPr>
            <p:cNvPr id="551" name="Google Shape;551;p39"/>
            <p:cNvSpPr txBox="1"/>
            <p:nvPr/>
          </p:nvSpPr>
          <p:spPr>
            <a:xfrm>
              <a:off x="0" y="-38100"/>
              <a:ext cx="1323396" cy="6353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2" name="Google Shape;552;p39"/>
          <p:cNvSpPr/>
          <p:nvPr/>
        </p:nvSpPr>
        <p:spPr>
          <a:xfrm rot="-5400000">
            <a:off x="14423525" y="5649991"/>
            <a:ext cx="5462160" cy="4449177"/>
          </a:xfrm>
          <a:custGeom>
            <a:rect b="b" l="l" r="r" t="t"/>
            <a:pathLst>
              <a:path extrusionOk="0" h="4449177" w="5462160">
                <a:moveTo>
                  <a:pt x="0" y="0"/>
                </a:moveTo>
                <a:lnTo>
                  <a:pt x="5462160" y="0"/>
                </a:lnTo>
                <a:lnTo>
                  <a:pt x="5462160" y="4449177"/>
                </a:lnTo>
                <a:lnTo>
                  <a:pt x="0" y="4449177"/>
                </a:lnTo>
                <a:lnTo>
                  <a:pt x="0" y="0"/>
                </a:lnTo>
                <a:close/>
              </a:path>
            </a:pathLst>
          </a:custGeom>
          <a:blipFill rotWithShape="1">
            <a:blip r:embed="rId4">
              <a:alphaModFix/>
            </a:blip>
            <a:stretch>
              <a:fillRect b="0" l="0" r="0" t="0"/>
            </a:stretch>
          </a:blipFill>
          <a:ln>
            <a:noFill/>
          </a:ln>
        </p:spPr>
      </p:sp>
      <p:sp>
        <p:nvSpPr>
          <p:cNvPr id="553" name="Google Shape;553;p39"/>
          <p:cNvSpPr/>
          <p:nvPr/>
        </p:nvSpPr>
        <p:spPr>
          <a:xfrm rot="5400000">
            <a:off x="-1538953" y="-763968"/>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554" name="Google Shape;554;p39"/>
          <p:cNvSpPr txBox="1"/>
          <p:nvPr/>
        </p:nvSpPr>
        <p:spPr>
          <a:xfrm>
            <a:off x="3773836" y="3170633"/>
            <a:ext cx="4512727" cy="1984986"/>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59" u="none" cap="none" strike="noStrike">
                <a:solidFill>
                  <a:srgbClr val="000000"/>
                </a:solidFill>
                <a:latin typeface="Open Sans"/>
                <a:ea typeface="Open Sans"/>
                <a:cs typeface="Open Sans"/>
                <a:sym typeface="Open Sans"/>
              </a:rPr>
              <a:t>Implementar la lógica para poder realizar descuentos en las compras</a:t>
            </a:r>
            <a:endParaRPr/>
          </a:p>
        </p:txBody>
      </p:sp>
      <p:sp>
        <p:nvSpPr>
          <p:cNvPr id="555" name="Google Shape;555;p39"/>
          <p:cNvSpPr txBox="1"/>
          <p:nvPr/>
        </p:nvSpPr>
        <p:spPr>
          <a:xfrm>
            <a:off x="3773836" y="6619620"/>
            <a:ext cx="4512727" cy="1484866"/>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59" u="none" cap="none" strike="noStrike">
                <a:solidFill>
                  <a:srgbClr val="000000"/>
                </a:solidFill>
                <a:latin typeface="Open Sans"/>
                <a:ea typeface="Open Sans"/>
                <a:cs typeface="Open Sans"/>
                <a:sym typeface="Open Sans"/>
              </a:rPr>
              <a:t>Implementar la lógica para poder realizar pagos en la aplicación.</a:t>
            </a:r>
            <a:endParaRPr/>
          </a:p>
        </p:txBody>
      </p:sp>
      <p:sp>
        <p:nvSpPr>
          <p:cNvPr id="556" name="Google Shape;556;p39"/>
          <p:cNvSpPr txBox="1"/>
          <p:nvPr/>
        </p:nvSpPr>
        <p:spPr>
          <a:xfrm>
            <a:off x="10012303" y="3170633"/>
            <a:ext cx="4490994" cy="1984986"/>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59" u="none" cap="none" strike="noStrike">
                <a:solidFill>
                  <a:srgbClr val="000000"/>
                </a:solidFill>
                <a:latin typeface="Open Sans"/>
                <a:ea typeface="Open Sans"/>
                <a:cs typeface="Open Sans"/>
                <a:sym typeface="Open Sans"/>
              </a:rPr>
              <a:t>Implementar la API de correos para poder realizar un seguimiento real de los pedidos.</a:t>
            </a:r>
            <a:endParaRPr/>
          </a:p>
        </p:txBody>
      </p:sp>
      <p:sp>
        <p:nvSpPr>
          <p:cNvPr id="557" name="Google Shape;557;p39"/>
          <p:cNvSpPr txBox="1"/>
          <p:nvPr/>
        </p:nvSpPr>
        <p:spPr>
          <a:xfrm>
            <a:off x="9726266" y="6066908"/>
            <a:ext cx="5063069" cy="2485105"/>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0" i="0" lang="en-US" sz="2859" u="none" cap="none" strike="noStrike">
                <a:solidFill>
                  <a:srgbClr val="000000"/>
                </a:solidFill>
                <a:latin typeface="Open Sans"/>
                <a:ea typeface="Open Sans"/>
                <a:cs typeface="Open Sans"/>
                <a:sym typeface="Open Sans"/>
              </a:rPr>
              <a:t>Implementar una funcionalidad para que los clientes puedan subir sus juguetes de segunda mano y venderlos.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63" name="Google Shape;563;p40"/>
          <p:cNvSpPr txBox="1"/>
          <p:nvPr/>
        </p:nvSpPr>
        <p:spPr>
          <a:xfrm>
            <a:off x="3795568" y="1227088"/>
            <a:ext cx="10696863"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BIBLIOGRAFÍA</a:t>
            </a:r>
            <a:endParaRPr/>
          </a:p>
        </p:txBody>
      </p:sp>
      <p:sp>
        <p:nvSpPr>
          <p:cNvPr id="564" name="Google Shape;564;p40"/>
          <p:cNvSpPr txBox="1"/>
          <p:nvPr/>
        </p:nvSpPr>
        <p:spPr>
          <a:xfrm>
            <a:off x="1028700" y="2666174"/>
            <a:ext cx="11553697" cy="4907026"/>
          </a:xfrm>
          <a:prstGeom prst="rect">
            <a:avLst/>
          </a:prstGeom>
          <a:noFill/>
          <a:ln>
            <a:noFill/>
          </a:ln>
        </p:spPr>
        <p:txBody>
          <a:bodyPr anchorCtr="0" anchor="t" bIns="0" lIns="0" spcFirstLastPara="1" rIns="0" wrap="square" tIns="0">
            <a:spAutoFit/>
          </a:bodyPr>
          <a:lstStyle/>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https://laravel.com/docs/11.x/eloquent-relationships</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https://www.youtube.com/watch?v=l8m0rYR7W8w&amp;ab_channel=CodeWithDary</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https://codersfree.com/posts/pasos-instalar-tailwind-css-laravel</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https://tailwindcss.com/docs/guides/laravel</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https://medium.com/@ldudaraliyanage/building-your-first-laravel-10-crud-application-in-under-30-minutes-28a7f1979304</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https://www.tailwindawesome.com/?price=free&amp;type=template</a:t>
            </a:r>
            <a:endParaRPr/>
          </a:p>
          <a:p>
            <a:pPr indent="-276351" lvl="1" marL="552703" marR="0" rtl="0" algn="l">
              <a:lnSpc>
                <a:spcPct val="140015"/>
              </a:lnSpc>
              <a:spcBef>
                <a:spcPts val="0"/>
              </a:spcBef>
              <a:spcAft>
                <a:spcPts val="0"/>
              </a:spcAft>
              <a:buClr>
                <a:srgbClr val="000000"/>
              </a:buClr>
              <a:buSzPts val="2559"/>
              <a:buFont typeface="Arial"/>
              <a:buChar char="•"/>
            </a:pPr>
            <a:r>
              <a:rPr b="0" i="0" lang="en-US" sz="2559" u="none" cap="none" strike="noStrike">
                <a:solidFill>
                  <a:srgbClr val="000000"/>
                </a:solidFill>
                <a:latin typeface="Open Sans"/>
                <a:ea typeface="Open Sans"/>
                <a:cs typeface="Open Sans"/>
                <a:sym typeface="Open Sans"/>
              </a:rPr>
              <a:t>Apuntes de la asignatura Tecnologías Avanzadas del Desarrollo.</a:t>
            </a:r>
            <a:endParaRPr/>
          </a:p>
          <a:p>
            <a:pPr indent="0" lvl="0" marL="0" marR="0" rtl="0" algn="l">
              <a:lnSpc>
                <a:spcPct val="140015"/>
              </a:lnSpc>
              <a:spcBef>
                <a:spcPts val="0"/>
              </a:spcBef>
              <a:spcAft>
                <a:spcPts val="0"/>
              </a:spcAft>
              <a:buNone/>
            </a:pPr>
            <a:r>
              <a:t/>
            </a:r>
            <a:endParaRPr b="0" i="0" sz="2559" u="none" cap="none" strike="noStrike">
              <a:solidFill>
                <a:srgbClr val="000000"/>
              </a:solidFill>
              <a:latin typeface="Open Sans"/>
              <a:ea typeface="Open Sans"/>
              <a:cs typeface="Open Sans"/>
              <a:sym typeface="Open Sans"/>
            </a:endParaRPr>
          </a:p>
          <a:p>
            <a:pPr indent="0" lvl="0" marL="0" marR="0" rtl="0" algn="l">
              <a:lnSpc>
                <a:spcPct val="140015"/>
              </a:lnSpc>
              <a:spcBef>
                <a:spcPts val="0"/>
              </a:spcBef>
              <a:spcAft>
                <a:spcPts val="0"/>
              </a:spcAft>
              <a:buNone/>
            </a:pPr>
            <a:r>
              <a:t/>
            </a:r>
            <a:endParaRPr b="0" i="0" sz="2559" u="none" cap="none" strike="noStrike">
              <a:solidFill>
                <a:srgbClr val="000000"/>
              </a:solidFill>
              <a:latin typeface="Open Sans"/>
              <a:ea typeface="Open Sans"/>
              <a:cs typeface="Open Sans"/>
              <a:sym typeface="Open Sans"/>
            </a:endParaRPr>
          </a:p>
        </p:txBody>
      </p:sp>
      <p:sp>
        <p:nvSpPr>
          <p:cNvPr id="565" name="Google Shape;565;p40"/>
          <p:cNvSpPr/>
          <p:nvPr/>
        </p:nvSpPr>
        <p:spPr>
          <a:xfrm flipH="1" rot="10800000">
            <a:off x="-721887" y="-1073391"/>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4">
              <a:alphaModFix/>
            </a:blip>
            <a:stretch>
              <a:fillRect b="0" l="0" r="0" t="0"/>
            </a:stretch>
          </a:blipFill>
          <a:ln>
            <a:noFill/>
          </a:ln>
        </p:spPr>
      </p:sp>
      <p:sp>
        <p:nvSpPr>
          <p:cNvPr id="566" name="Google Shape;566;p40"/>
          <p:cNvSpPr/>
          <p:nvPr/>
        </p:nvSpPr>
        <p:spPr>
          <a:xfrm rot="-5400000">
            <a:off x="14865372" y="5946230"/>
            <a:ext cx="5462160" cy="4449177"/>
          </a:xfrm>
          <a:custGeom>
            <a:rect b="b" l="l" r="r" t="t"/>
            <a:pathLst>
              <a:path extrusionOk="0" h="4449177" w="5462160">
                <a:moveTo>
                  <a:pt x="0" y="0"/>
                </a:moveTo>
                <a:lnTo>
                  <a:pt x="5462160" y="0"/>
                </a:lnTo>
                <a:lnTo>
                  <a:pt x="5462160" y="4449177"/>
                </a:lnTo>
                <a:lnTo>
                  <a:pt x="0" y="4449177"/>
                </a:lnTo>
                <a:lnTo>
                  <a:pt x="0" y="0"/>
                </a:lnTo>
                <a:close/>
              </a:path>
            </a:pathLst>
          </a:custGeom>
          <a:blipFill rotWithShape="1">
            <a:blip r:embed="rId4">
              <a:alphaModFix/>
            </a:blip>
            <a:stretch>
              <a:fillRect b="0" l="0" r="0" t="0"/>
            </a:stretch>
          </a:blipFill>
          <a:ln>
            <a:noFill/>
          </a:ln>
        </p:spPr>
      </p:sp>
      <p:sp>
        <p:nvSpPr>
          <p:cNvPr id="567" name="Google Shape;567;p40"/>
          <p:cNvSpPr/>
          <p:nvPr/>
        </p:nvSpPr>
        <p:spPr>
          <a:xfrm>
            <a:off x="12840843" y="2540950"/>
            <a:ext cx="4418457" cy="2898789"/>
          </a:xfrm>
          <a:custGeom>
            <a:rect b="b" l="l" r="r" t="t"/>
            <a:pathLst>
              <a:path extrusionOk="0" h="2898789" w="4418457">
                <a:moveTo>
                  <a:pt x="0" y="0"/>
                </a:moveTo>
                <a:lnTo>
                  <a:pt x="4418457" y="0"/>
                </a:lnTo>
                <a:lnTo>
                  <a:pt x="4418457" y="2898789"/>
                </a:lnTo>
                <a:lnTo>
                  <a:pt x="0" y="2898789"/>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73" name="Google Shape;573;p41"/>
          <p:cNvSpPr/>
          <p:nvPr/>
        </p:nvSpPr>
        <p:spPr>
          <a:xfrm>
            <a:off x="3854152" y="3943346"/>
            <a:ext cx="8655790" cy="5356850"/>
          </a:xfrm>
          <a:custGeom>
            <a:rect b="b" l="l" r="r" t="t"/>
            <a:pathLst>
              <a:path extrusionOk="0" h="5356850" w="8655790">
                <a:moveTo>
                  <a:pt x="0" y="0"/>
                </a:moveTo>
                <a:lnTo>
                  <a:pt x="8655790" y="0"/>
                </a:lnTo>
                <a:lnTo>
                  <a:pt x="8655790" y="5356850"/>
                </a:lnTo>
                <a:lnTo>
                  <a:pt x="0" y="5356850"/>
                </a:lnTo>
                <a:lnTo>
                  <a:pt x="0" y="0"/>
                </a:lnTo>
                <a:close/>
              </a:path>
            </a:pathLst>
          </a:custGeom>
          <a:blipFill rotWithShape="1">
            <a:blip r:embed="rId4">
              <a:alphaModFix/>
            </a:blip>
            <a:stretch>
              <a:fillRect b="0" l="0" r="0" t="0"/>
            </a:stretch>
          </a:blipFill>
          <a:ln>
            <a:noFill/>
          </a:ln>
        </p:spPr>
      </p:sp>
      <p:sp>
        <p:nvSpPr>
          <p:cNvPr id="574" name="Google Shape;574;p41"/>
          <p:cNvSpPr txBox="1"/>
          <p:nvPr/>
        </p:nvSpPr>
        <p:spPr>
          <a:xfrm>
            <a:off x="3478185" y="857250"/>
            <a:ext cx="9407723" cy="156654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9200" u="none" cap="none" strike="noStrike">
                <a:solidFill>
                  <a:srgbClr val="000000"/>
                </a:solidFill>
                <a:latin typeface="Open Sans"/>
                <a:ea typeface="Open Sans"/>
                <a:cs typeface="Open Sans"/>
                <a:sym typeface="Open Sans"/>
              </a:rPr>
              <a:t>NUESTRO VÍDEO</a:t>
            </a:r>
            <a:endParaRPr/>
          </a:p>
        </p:txBody>
      </p:sp>
      <p:sp>
        <p:nvSpPr>
          <p:cNvPr id="575" name="Google Shape;575;p41"/>
          <p:cNvSpPr txBox="1"/>
          <p:nvPr/>
        </p:nvSpPr>
        <p:spPr>
          <a:xfrm>
            <a:off x="4093802" y="2860037"/>
            <a:ext cx="4761409" cy="58039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0" lang="en-US" sz="3399" u="sng" cap="none" strike="noStrike">
                <a:solidFill>
                  <a:schemeClr val="hlink"/>
                </a:solidFill>
                <a:latin typeface="Open Sans"/>
                <a:ea typeface="Open Sans"/>
                <a:cs typeface="Open Sans"/>
                <a:sym typeface="Open Sans"/>
                <a:hlinkClick r:id="rId5"/>
              </a:rPr>
              <a:t>Vídeo de demostración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01" name="Google Shape;201;p15"/>
          <p:cNvSpPr/>
          <p:nvPr/>
        </p:nvSpPr>
        <p:spPr>
          <a:xfrm>
            <a:off x="0" y="0"/>
            <a:ext cx="7067132" cy="10287000"/>
          </a:xfrm>
          <a:custGeom>
            <a:rect b="b" l="l" r="r" t="t"/>
            <a:pathLst>
              <a:path extrusionOk="0" h="1593725" w="1094884">
                <a:moveTo>
                  <a:pt x="0" y="0"/>
                </a:moveTo>
                <a:lnTo>
                  <a:pt x="1094884" y="0"/>
                </a:lnTo>
                <a:lnTo>
                  <a:pt x="1094884" y="1593725"/>
                </a:lnTo>
                <a:lnTo>
                  <a:pt x="0" y="1593725"/>
                </a:lnTo>
                <a:close/>
              </a:path>
            </a:pathLst>
          </a:custGeom>
          <a:blipFill rotWithShape="1">
            <a:blip r:embed="rId4">
              <a:alphaModFix/>
            </a:blip>
            <a:stretch>
              <a:fillRect b="0" l="-79384" r="-79381" t="0"/>
            </a:stretch>
          </a:blipFill>
          <a:ln>
            <a:noFill/>
          </a:ln>
        </p:spPr>
      </p:sp>
      <p:sp>
        <p:nvSpPr>
          <p:cNvPr id="202" name="Google Shape;202;p15"/>
          <p:cNvSpPr/>
          <p:nvPr/>
        </p:nvSpPr>
        <p:spPr>
          <a:xfrm flipH="1">
            <a:off x="14131463" y="6772750"/>
            <a:ext cx="4469299" cy="3640447"/>
          </a:xfrm>
          <a:custGeom>
            <a:rect b="b" l="l" r="r" t="t"/>
            <a:pathLst>
              <a:path extrusionOk="0" h="3640447" w="4469299">
                <a:moveTo>
                  <a:pt x="4469299" y="0"/>
                </a:moveTo>
                <a:lnTo>
                  <a:pt x="0" y="0"/>
                </a:lnTo>
                <a:lnTo>
                  <a:pt x="0" y="3640447"/>
                </a:lnTo>
                <a:lnTo>
                  <a:pt x="4469299" y="3640447"/>
                </a:lnTo>
                <a:lnTo>
                  <a:pt x="4469299" y="0"/>
                </a:lnTo>
                <a:close/>
              </a:path>
            </a:pathLst>
          </a:custGeom>
          <a:blipFill rotWithShape="1">
            <a:blip r:embed="rId5">
              <a:alphaModFix/>
            </a:blip>
            <a:stretch>
              <a:fillRect b="0" l="0" r="0" t="0"/>
            </a:stretch>
          </a:blipFill>
          <a:ln>
            <a:noFill/>
          </a:ln>
        </p:spPr>
      </p:sp>
      <p:sp>
        <p:nvSpPr>
          <p:cNvPr id="203" name="Google Shape;203;p15"/>
          <p:cNvSpPr txBox="1"/>
          <p:nvPr/>
        </p:nvSpPr>
        <p:spPr>
          <a:xfrm>
            <a:off x="9144000" y="923925"/>
            <a:ext cx="5910567"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INTRODUCCIÓN</a:t>
            </a:r>
            <a:endParaRPr/>
          </a:p>
        </p:txBody>
      </p:sp>
      <p:sp>
        <p:nvSpPr>
          <p:cNvPr id="204" name="Google Shape;204;p15"/>
          <p:cNvSpPr txBox="1"/>
          <p:nvPr/>
        </p:nvSpPr>
        <p:spPr>
          <a:xfrm>
            <a:off x="8650787" y="2419667"/>
            <a:ext cx="8608513" cy="5380990"/>
          </a:xfrm>
          <a:prstGeom prst="rect">
            <a:avLst/>
          </a:prstGeom>
          <a:noFill/>
          <a:ln>
            <a:noFill/>
          </a:ln>
        </p:spPr>
        <p:txBody>
          <a:bodyPr anchorCtr="0" anchor="t" bIns="0" lIns="0" spcFirstLastPara="1" rIns="0" wrap="square" tIns="0">
            <a:spAutoFit/>
          </a:bodyPr>
          <a:lstStyle/>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Open Sans"/>
                <a:ea typeface="Open Sans"/>
                <a:cs typeface="Open Sans"/>
                <a:sym typeface="Open Sans"/>
              </a:rPr>
              <a:t>Facilitar la Compra en Línea</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Open Sans"/>
              <a:ea typeface="Open Sans"/>
              <a:cs typeface="Open Sans"/>
              <a:sym typeface="Open Sans"/>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Open Sans"/>
                <a:ea typeface="Open Sans"/>
                <a:cs typeface="Open Sans"/>
                <a:sym typeface="Open Sans"/>
              </a:rPr>
              <a:t>Mejorar la Experiencia del Usuario</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Open Sans"/>
              <a:ea typeface="Open Sans"/>
              <a:cs typeface="Open Sans"/>
              <a:sym typeface="Open Sans"/>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Open Sans"/>
                <a:ea typeface="Open Sans"/>
                <a:cs typeface="Open Sans"/>
                <a:sym typeface="Open Sans"/>
              </a:rPr>
              <a:t>Optimizar la Gestión de Productos y Usuarios</a:t>
            </a:r>
            <a:endParaRPr/>
          </a:p>
          <a:p>
            <a:pPr indent="0" lvl="0" marL="0" marR="0" rtl="0" algn="l">
              <a:lnSpc>
                <a:spcPct val="140011"/>
              </a:lnSpc>
              <a:spcBef>
                <a:spcPts val="0"/>
              </a:spcBef>
              <a:spcAft>
                <a:spcPts val="0"/>
              </a:spcAft>
              <a:buNone/>
            </a:pPr>
            <a:r>
              <a:t/>
            </a:r>
            <a:endParaRPr b="0" i="0" sz="3399" u="none" cap="none" strike="noStrike">
              <a:solidFill>
                <a:srgbClr val="000000"/>
              </a:solidFill>
              <a:latin typeface="Open Sans"/>
              <a:ea typeface="Open Sans"/>
              <a:cs typeface="Open Sans"/>
              <a:sym typeface="Open Sans"/>
            </a:endParaRPr>
          </a:p>
          <a:p>
            <a:pPr indent="-367030" lvl="1" marL="734059" marR="0" rtl="0" algn="l">
              <a:lnSpc>
                <a:spcPct val="140011"/>
              </a:lnSpc>
              <a:spcBef>
                <a:spcPts val="0"/>
              </a:spcBef>
              <a:spcAft>
                <a:spcPts val="0"/>
              </a:spcAft>
              <a:buClr>
                <a:srgbClr val="000000"/>
              </a:buClr>
              <a:buSzPts val="3399"/>
              <a:buFont typeface="Arial"/>
              <a:buChar char="•"/>
            </a:pPr>
            <a:r>
              <a:rPr b="0" i="0" lang="en-US" sz="3399" u="none" cap="none" strike="noStrike">
                <a:solidFill>
                  <a:srgbClr val="000000"/>
                </a:solidFill>
                <a:latin typeface="Open Sans"/>
                <a:ea typeface="Open Sans"/>
                <a:cs typeface="Open Sans"/>
                <a:sym typeface="Open Sans"/>
              </a:rPr>
              <a:t>Asegurar la Eficiencia en las Transacciones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81" name="Google Shape;581;p42"/>
          <p:cNvSpPr/>
          <p:nvPr/>
        </p:nvSpPr>
        <p:spPr>
          <a:xfrm>
            <a:off x="11220868" y="0"/>
            <a:ext cx="7067132" cy="10287000"/>
          </a:xfrm>
          <a:custGeom>
            <a:rect b="b" l="l" r="r" t="t"/>
            <a:pathLst>
              <a:path extrusionOk="0" h="1593725" w="1094884">
                <a:moveTo>
                  <a:pt x="0" y="0"/>
                </a:moveTo>
                <a:lnTo>
                  <a:pt x="1094884" y="0"/>
                </a:lnTo>
                <a:lnTo>
                  <a:pt x="1094884" y="1593725"/>
                </a:lnTo>
                <a:lnTo>
                  <a:pt x="0" y="1593725"/>
                </a:lnTo>
                <a:close/>
              </a:path>
            </a:pathLst>
          </a:custGeom>
          <a:blipFill rotWithShape="1">
            <a:blip r:embed="rId4">
              <a:alphaModFix/>
            </a:blip>
            <a:stretch>
              <a:fillRect b="0" l="-107361" r="-107361" t="0"/>
            </a:stretch>
          </a:blipFill>
          <a:ln>
            <a:noFill/>
          </a:ln>
        </p:spPr>
      </p:sp>
      <p:sp>
        <p:nvSpPr>
          <p:cNvPr id="582" name="Google Shape;582;p42"/>
          <p:cNvSpPr txBox="1"/>
          <p:nvPr/>
        </p:nvSpPr>
        <p:spPr>
          <a:xfrm>
            <a:off x="4830272" y="5342337"/>
            <a:ext cx="5604168" cy="877951"/>
          </a:xfrm>
          <a:prstGeom prst="rect">
            <a:avLst/>
          </a:prstGeom>
          <a:noFill/>
          <a:ln>
            <a:noFill/>
          </a:ln>
        </p:spPr>
        <p:txBody>
          <a:bodyPr anchorCtr="0" anchor="t" bIns="0" lIns="0" spcFirstLastPara="1" rIns="0" wrap="square" tIns="0">
            <a:spAutoFit/>
          </a:bodyPr>
          <a:lstStyle/>
          <a:p>
            <a:pPr indent="0" lvl="0" marL="0" marR="0" rtl="0" algn="r">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Estamos aquí para responder tus inquietudes..</a:t>
            </a:r>
            <a:endParaRPr/>
          </a:p>
        </p:txBody>
      </p:sp>
      <p:sp>
        <p:nvSpPr>
          <p:cNvPr id="583" name="Google Shape;583;p42"/>
          <p:cNvSpPr/>
          <p:nvPr/>
        </p:nvSpPr>
        <p:spPr>
          <a:xfrm>
            <a:off x="-156338" y="5990909"/>
            <a:ext cx="5462160" cy="4449177"/>
          </a:xfrm>
          <a:custGeom>
            <a:rect b="b" l="l" r="r" t="t"/>
            <a:pathLst>
              <a:path extrusionOk="0" h="4449177" w="5462160">
                <a:moveTo>
                  <a:pt x="0" y="0"/>
                </a:moveTo>
                <a:lnTo>
                  <a:pt x="5462160" y="0"/>
                </a:lnTo>
                <a:lnTo>
                  <a:pt x="5462160" y="4449177"/>
                </a:lnTo>
                <a:lnTo>
                  <a:pt x="0" y="4449177"/>
                </a:lnTo>
                <a:lnTo>
                  <a:pt x="0" y="0"/>
                </a:lnTo>
                <a:close/>
              </a:path>
            </a:pathLst>
          </a:custGeom>
          <a:blipFill rotWithShape="1">
            <a:blip r:embed="rId5">
              <a:alphaModFix/>
            </a:blip>
            <a:stretch>
              <a:fillRect b="0" l="0" r="0" t="0"/>
            </a:stretch>
          </a:blipFill>
          <a:ln>
            <a:noFill/>
          </a:ln>
        </p:spPr>
      </p:sp>
      <p:sp>
        <p:nvSpPr>
          <p:cNvPr id="584" name="Google Shape;584;p42"/>
          <p:cNvSpPr txBox="1"/>
          <p:nvPr/>
        </p:nvSpPr>
        <p:spPr>
          <a:xfrm>
            <a:off x="1442356" y="1878393"/>
            <a:ext cx="8992084" cy="928326"/>
          </a:xfrm>
          <a:prstGeom prst="rect">
            <a:avLst/>
          </a:prstGeom>
          <a:noFill/>
          <a:ln>
            <a:noFill/>
          </a:ln>
        </p:spPr>
        <p:txBody>
          <a:bodyPr anchorCtr="0" anchor="t" bIns="0" lIns="0" spcFirstLastPara="1" rIns="0" wrap="square" tIns="0">
            <a:spAutoFit/>
          </a:bodyPr>
          <a:lstStyle/>
          <a:p>
            <a:pPr indent="0" lvl="0" marL="0" marR="0" rtl="0" algn="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PREGUNTAS Y RESPUESTAS</a:t>
            </a:r>
            <a:endParaRPr/>
          </a:p>
        </p:txBody>
      </p:sp>
      <p:sp>
        <p:nvSpPr>
          <p:cNvPr id="585" name="Google Shape;585;p42"/>
          <p:cNvSpPr txBox="1"/>
          <p:nvPr/>
        </p:nvSpPr>
        <p:spPr>
          <a:xfrm>
            <a:off x="3788433" y="3862247"/>
            <a:ext cx="6646007" cy="855836"/>
          </a:xfrm>
          <a:prstGeom prst="rect">
            <a:avLst/>
          </a:prstGeom>
          <a:noFill/>
          <a:ln>
            <a:noFill/>
          </a:ln>
        </p:spPr>
        <p:txBody>
          <a:bodyPr anchorCtr="0" anchor="t" bIns="0" lIns="0" spcFirstLastPara="1" rIns="0" wrap="square" tIns="0">
            <a:spAutoFit/>
          </a:bodyPr>
          <a:lstStyle/>
          <a:p>
            <a:pPr indent="0" lvl="0" marL="0" marR="0" rtl="0" algn="r">
              <a:lnSpc>
                <a:spcPct val="140007"/>
              </a:lnSpc>
              <a:spcBef>
                <a:spcPts val="0"/>
              </a:spcBef>
              <a:spcAft>
                <a:spcPts val="0"/>
              </a:spcAft>
              <a:buNone/>
            </a:pPr>
            <a:r>
              <a:rPr b="1" i="0" lang="en-US" sz="5024" u="none" cap="none" strike="noStrike">
                <a:solidFill>
                  <a:srgbClr val="000000"/>
                </a:solidFill>
                <a:latin typeface="Open Sans"/>
                <a:ea typeface="Open Sans"/>
                <a:cs typeface="Open Sans"/>
                <a:sym typeface="Open Sans"/>
              </a:rPr>
              <a:t>¿Alguna pregunta?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591" name="Google Shape;591;p43"/>
          <p:cNvSpPr txBox="1"/>
          <p:nvPr/>
        </p:nvSpPr>
        <p:spPr>
          <a:xfrm>
            <a:off x="2515557" y="1829342"/>
            <a:ext cx="13256885" cy="351281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20560" u="none" cap="none" strike="noStrike">
                <a:solidFill>
                  <a:srgbClr val="000000"/>
                </a:solidFill>
                <a:latin typeface="Staatliches"/>
                <a:ea typeface="Staatliches"/>
                <a:cs typeface="Staatliches"/>
                <a:sym typeface="Staatliches"/>
              </a:rPr>
              <a:t>¡GRACIAS!</a:t>
            </a:r>
            <a:endParaRPr/>
          </a:p>
        </p:txBody>
      </p:sp>
      <p:sp>
        <p:nvSpPr>
          <p:cNvPr id="592" name="Google Shape;592;p43"/>
          <p:cNvSpPr txBox="1"/>
          <p:nvPr/>
        </p:nvSpPr>
        <p:spPr>
          <a:xfrm>
            <a:off x="3304669" y="5237386"/>
            <a:ext cx="10166816" cy="2825177"/>
          </a:xfrm>
          <a:prstGeom prst="rect">
            <a:avLst/>
          </a:prstGeom>
          <a:noFill/>
          <a:ln>
            <a:noFill/>
          </a:ln>
        </p:spPr>
        <p:txBody>
          <a:bodyPr anchorCtr="0" anchor="t" bIns="0" lIns="0" spcFirstLastPara="1" rIns="0" wrap="square" tIns="0">
            <a:spAutoFit/>
          </a:bodyPr>
          <a:lstStyle/>
          <a:p>
            <a:pPr indent="0" lvl="0" marL="0" marR="0" rtl="0" algn="ctr">
              <a:lnSpc>
                <a:spcPct val="140003"/>
              </a:lnSpc>
              <a:spcBef>
                <a:spcPts val="0"/>
              </a:spcBef>
              <a:spcAft>
                <a:spcPts val="0"/>
              </a:spcAft>
              <a:buNone/>
            </a:pPr>
            <a:r>
              <a:rPr b="1" i="0" lang="en-US" sz="5397" u="none" cap="none" strike="noStrike">
                <a:solidFill>
                  <a:srgbClr val="000000"/>
                </a:solidFill>
                <a:latin typeface="Open Sans"/>
                <a:ea typeface="Open Sans"/>
                <a:cs typeface="Open Sans"/>
                <a:sym typeface="Open Sans"/>
              </a:rPr>
              <a:t>Carlos Vega Molina</a:t>
            </a:r>
            <a:endParaRPr/>
          </a:p>
          <a:p>
            <a:pPr indent="0" lvl="0" marL="0" marR="0" rtl="0" algn="ctr">
              <a:lnSpc>
                <a:spcPct val="140003"/>
              </a:lnSpc>
              <a:spcBef>
                <a:spcPts val="0"/>
              </a:spcBef>
              <a:spcAft>
                <a:spcPts val="0"/>
              </a:spcAft>
              <a:buNone/>
            </a:pPr>
            <a:r>
              <a:rPr b="1" i="0" lang="en-US" sz="5397" u="none" cap="none" strike="noStrike">
                <a:solidFill>
                  <a:srgbClr val="000000"/>
                </a:solidFill>
                <a:latin typeface="Open Sans"/>
                <a:ea typeface="Open Sans"/>
                <a:cs typeface="Open Sans"/>
                <a:sym typeface="Open Sans"/>
              </a:rPr>
              <a:t>Miguel Vega Molnia</a:t>
            </a:r>
            <a:endParaRPr/>
          </a:p>
          <a:p>
            <a:pPr indent="0" lvl="0" marL="0" marR="0" rtl="0" algn="ctr">
              <a:lnSpc>
                <a:spcPct val="140003"/>
              </a:lnSpc>
              <a:spcBef>
                <a:spcPts val="0"/>
              </a:spcBef>
              <a:spcAft>
                <a:spcPts val="0"/>
              </a:spcAft>
              <a:buNone/>
            </a:pPr>
            <a:r>
              <a:rPr b="1" i="0" lang="en-US" sz="5397" u="none" cap="none" strike="noStrike">
                <a:solidFill>
                  <a:srgbClr val="000000"/>
                </a:solidFill>
                <a:latin typeface="Open Sans"/>
                <a:ea typeface="Open Sans"/>
                <a:cs typeface="Open Sans"/>
                <a:sym typeface="Open Sans"/>
              </a:rPr>
              <a:t>Alejandro Vázquez Rodríguez</a:t>
            </a:r>
            <a:endParaRPr/>
          </a:p>
        </p:txBody>
      </p:sp>
      <p:sp>
        <p:nvSpPr>
          <p:cNvPr id="593" name="Google Shape;593;p43"/>
          <p:cNvSpPr/>
          <p:nvPr/>
        </p:nvSpPr>
        <p:spPr>
          <a:xfrm rot="5400000">
            <a:off x="-1410304" y="322311"/>
            <a:ext cx="7967370" cy="6489785"/>
          </a:xfrm>
          <a:custGeom>
            <a:rect b="b" l="l" r="r" t="t"/>
            <a:pathLst>
              <a:path extrusionOk="0" h="6489785" w="7967370">
                <a:moveTo>
                  <a:pt x="0" y="0"/>
                </a:moveTo>
                <a:lnTo>
                  <a:pt x="7967370" y="0"/>
                </a:lnTo>
                <a:lnTo>
                  <a:pt x="7967370" y="6489785"/>
                </a:lnTo>
                <a:lnTo>
                  <a:pt x="0" y="6489785"/>
                </a:lnTo>
                <a:lnTo>
                  <a:pt x="0" y="0"/>
                </a:lnTo>
                <a:close/>
              </a:path>
            </a:pathLst>
          </a:custGeom>
          <a:blipFill rotWithShape="1">
            <a:blip r:embed="rId4">
              <a:alphaModFix/>
            </a:blip>
            <a:stretch>
              <a:fillRect b="0" l="0" r="0" t="0"/>
            </a:stretch>
          </a:blipFill>
          <a:ln>
            <a:noFill/>
          </a:ln>
        </p:spPr>
      </p:sp>
      <p:sp>
        <p:nvSpPr>
          <p:cNvPr id="594" name="Google Shape;594;p43"/>
          <p:cNvSpPr/>
          <p:nvPr/>
        </p:nvSpPr>
        <p:spPr>
          <a:xfrm rot="-5400000">
            <a:off x="11728211" y="3311659"/>
            <a:ext cx="7967370" cy="6489785"/>
          </a:xfrm>
          <a:custGeom>
            <a:rect b="b" l="l" r="r" t="t"/>
            <a:pathLst>
              <a:path extrusionOk="0" h="6489785" w="7967370">
                <a:moveTo>
                  <a:pt x="0" y="0"/>
                </a:moveTo>
                <a:lnTo>
                  <a:pt x="7967370" y="0"/>
                </a:lnTo>
                <a:lnTo>
                  <a:pt x="7967370" y="6489785"/>
                </a:lnTo>
                <a:lnTo>
                  <a:pt x="0" y="6489785"/>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16"/>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10" name="Google Shape;210;p16"/>
          <p:cNvSpPr/>
          <p:nvPr/>
        </p:nvSpPr>
        <p:spPr>
          <a:xfrm>
            <a:off x="2684156"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14997" r="-1499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7498273"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0" l="-22335" r="-2233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
          <p:cNvSpPr/>
          <p:nvPr/>
        </p:nvSpPr>
        <p:spPr>
          <a:xfrm>
            <a:off x="12312391" y="5966847"/>
            <a:ext cx="3291453" cy="329145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1676" r="-167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flipH="1" rot="-5222564">
            <a:off x="14308868" y="-156155"/>
            <a:ext cx="5462160" cy="4449177"/>
          </a:xfrm>
          <a:custGeom>
            <a:rect b="b" l="l" r="r" t="t"/>
            <a:pathLst>
              <a:path extrusionOk="0" h="4449177" w="5462160">
                <a:moveTo>
                  <a:pt x="5462160" y="0"/>
                </a:moveTo>
                <a:lnTo>
                  <a:pt x="0" y="0"/>
                </a:lnTo>
                <a:lnTo>
                  <a:pt x="0" y="4449177"/>
                </a:lnTo>
                <a:lnTo>
                  <a:pt x="5462160" y="4449177"/>
                </a:lnTo>
                <a:lnTo>
                  <a:pt x="5462160" y="0"/>
                </a:lnTo>
                <a:close/>
              </a:path>
            </a:pathLst>
          </a:custGeom>
          <a:blipFill rotWithShape="1">
            <a:blip r:embed="rId7">
              <a:alphaModFix/>
            </a:blip>
            <a:stretch>
              <a:fillRect b="0" l="0" r="0" t="0"/>
            </a:stretch>
          </a:blipFill>
          <a:ln>
            <a:noFill/>
          </a:ln>
        </p:spPr>
      </p:sp>
      <p:sp>
        <p:nvSpPr>
          <p:cNvPr id="214" name="Google Shape;214;p16"/>
          <p:cNvSpPr txBox="1"/>
          <p:nvPr/>
        </p:nvSpPr>
        <p:spPr>
          <a:xfrm>
            <a:off x="4741857" y="923925"/>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ESTADO DEL ARTE</a:t>
            </a:r>
            <a:endParaRPr/>
          </a:p>
        </p:txBody>
      </p:sp>
      <p:sp>
        <p:nvSpPr>
          <p:cNvPr id="215" name="Google Shape;215;p16"/>
          <p:cNvSpPr txBox="1"/>
          <p:nvPr/>
        </p:nvSpPr>
        <p:spPr>
          <a:xfrm>
            <a:off x="4270622" y="2490549"/>
            <a:ext cx="9746756" cy="222097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59" u="none" cap="none" strike="noStrike">
                <a:solidFill>
                  <a:srgbClr val="000000"/>
                </a:solidFill>
                <a:latin typeface="Open Sans"/>
                <a:ea typeface="Open Sans"/>
                <a:cs typeface="Open Sans"/>
                <a:sym typeface="Open Sans"/>
              </a:rPr>
              <a:t>Nuestra aplicación adopta un enfoque tecnológico de vanguardia al utilizar Laravel para el backend, una base de datos relacional y Tailwind CSS para el diseño. Estas elecciones tecnológicas justifican nuestra capacidad para ofrecer eficiencia, calidad y una experiencia de usuario excepcional.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21" name="Google Shape;221;p17"/>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4">
              <a:alphaModFix/>
            </a:blip>
            <a:stretch>
              <a:fillRect b="0" l="0" r="0" t="0"/>
            </a:stretch>
          </a:blipFill>
          <a:ln>
            <a:noFill/>
          </a:ln>
        </p:spPr>
      </p:sp>
      <p:sp>
        <p:nvSpPr>
          <p:cNvPr id="222" name="Google Shape;222;p17"/>
          <p:cNvSpPr/>
          <p:nvPr/>
        </p:nvSpPr>
        <p:spPr>
          <a:xfrm>
            <a:off x="2431083" y="2347751"/>
            <a:ext cx="4968497" cy="7309212"/>
          </a:xfrm>
          <a:custGeom>
            <a:rect b="b" l="l" r="r" t="t"/>
            <a:pathLst>
              <a:path extrusionOk="0" h="7309212" w="4968497">
                <a:moveTo>
                  <a:pt x="0" y="0"/>
                </a:moveTo>
                <a:lnTo>
                  <a:pt x="4968497" y="0"/>
                </a:lnTo>
                <a:lnTo>
                  <a:pt x="4968497" y="7309211"/>
                </a:lnTo>
                <a:lnTo>
                  <a:pt x="0" y="7309211"/>
                </a:lnTo>
                <a:lnTo>
                  <a:pt x="0" y="0"/>
                </a:lnTo>
                <a:close/>
              </a:path>
            </a:pathLst>
          </a:custGeom>
          <a:blipFill rotWithShape="1">
            <a:blip r:embed="rId5">
              <a:alphaModFix/>
            </a:blip>
            <a:stretch>
              <a:fillRect b="0" l="0" r="0" t="0"/>
            </a:stretch>
          </a:blipFill>
          <a:ln>
            <a:noFill/>
          </a:ln>
        </p:spPr>
      </p:sp>
      <p:sp>
        <p:nvSpPr>
          <p:cNvPr id="223" name="Google Shape;223;p17"/>
          <p:cNvSpPr/>
          <p:nvPr/>
        </p:nvSpPr>
        <p:spPr>
          <a:xfrm>
            <a:off x="11088812" y="2347751"/>
            <a:ext cx="5256405" cy="7489518"/>
          </a:xfrm>
          <a:custGeom>
            <a:rect b="b" l="l" r="r" t="t"/>
            <a:pathLst>
              <a:path extrusionOk="0" h="7489518" w="5256405">
                <a:moveTo>
                  <a:pt x="0" y="0"/>
                </a:moveTo>
                <a:lnTo>
                  <a:pt x="5256404" y="0"/>
                </a:lnTo>
                <a:lnTo>
                  <a:pt x="5256404" y="7489518"/>
                </a:lnTo>
                <a:lnTo>
                  <a:pt x="0" y="7489518"/>
                </a:lnTo>
                <a:lnTo>
                  <a:pt x="0" y="0"/>
                </a:lnTo>
                <a:close/>
              </a:path>
            </a:pathLst>
          </a:custGeom>
          <a:blipFill rotWithShape="1">
            <a:blip r:embed="rId6">
              <a:alphaModFix/>
            </a:blip>
            <a:stretch>
              <a:fillRect b="0" l="0" r="0" t="0"/>
            </a:stretch>
          </a:blipFill>
          <a:ln>
            <a:noFill/>
          </a:ln>
        </p:spPr>
      </p:sp>
      <p:sp>
        <p:nvSpPr>
          <p:cNvPr id="224" name="Google Shape;224;p17"/>
          <p:cNvSpPr/>
          <p:nvPr/>
        </p:nvSpPr>
        <p:spPr>
          <a:xfrm>
            <a:off x="8250800" y="3153929"/>
            <a:ext cx="1786400" cy="1781724"/>
          </a:xfrm>
          <a:custGeom>
            <a:rect b="b" l="l" r="r" t="t"/>
            <a:pathLst>
              <a:path extrusionOk="0" h="1781724" w="1786400">
                <a:moveTo>
                  <a:pt x="0" y="0"/>
                </a:moveTo>
                <a:lnTo>
                  <a:pt x="1786400" y="0"/>
                </a:lnTo>
                <a:lnTo>
                  <a:pt x="1786400" y="1781724"/>
                </a:lnTo>
                <a:lnTo>
                  <a:pt x="0" y="1781724"/>
                </a:lnTo>
                <a:lnTo>
                  <a:pt x="0" y="0"/>
                </a:lnTo>
                <a:close/>
              </a:path>
            </a:pathLst>
          </a:custGeom>
          <a:blipFill rotWithShape="1">
            <a:blip r:embed="rId7">
              <a:alphaModFix/>
            </a:blip>
            <a:stretch>
              <a:fillRect b="0" l="0" r="0" t="0"/>
            </a:stretch>
          </a:blipFill>
          <a:ln>
            <a:noFill/>
          </a:ln>
        </p:spPr>
      </p:sp>
      <p:sp>
        <p:nvSpPr>
          <p:cNvPr id="225" name="Google Shape;225;p17"/>
          <p:cNvSpPr/>
          <p:nvPr/>
        </p:nvSpPr>
        <p:spPr>
          <a:xfrm>
            <a:off x="8250800" y="5745278"/>
            <a:ext cx="1786400" cy="2042958"/>
          </a:xfrm>
          <a:custGeom>
            <a:rect b="b" l="l" r="r" t="t"/>
            <a:pathLst>
              <a:path extrusionOk="0" h="2042958" w="1786400">
                <a:moveTo>
                  <a:pt x="0" y="0"/>
                </a:moveTo>
                <a:lnTo>
                  <a:pt x="1786400" y="0"/>
                </a:lnTo>
                <a:lnTo>
                  <a:pt x="1786400" y="2042958"/>
                </a:lnTo>
                <a:lnTo>
                  <a:pt x="0" y="2042958"/>
                </a:lnTo>
                <a:lnTo>
                  <a:pt x="0" y="0"/>
                </a:lnTo>
                <a:close/>
              </a:path>
            </a:pathLst>
          </a:custGeom>
          <a:blipFill rotWithShape="1">
            <a:blip r:embed="rId8">
              <a:alphaModFix/>
            </a:blip>
            <a:stretch>
              <a:fillRect b="0" l="0" r="0" t="0"/>
            </a:stretch>
          </a:blipFill>
          <a:ln>
            <a:noFill/>
          </a:ln>
        </p:spPr>
      </p:sp>
      <p:sp>
        <p:nvSpPr>
          <p:cNvPr id="226" name="Google Shape;226;p17"/>
          <p:cNvSpPr txBox="1"/>
          <p:nvPr/>
        </p:nvSpPr>
        <p:spPr>
          <a:xfrm>
            <a:off x="4741857" y="512150"/>
            <a:ext cx="8804286" cy="928326"/>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METODOLOGÍAS DE DESAROLLO</a:t>
            </a:r>
            <a:endParaRPr/>
          </a:p>
        </p:txBody>
      </p:sp>
      <p:sp>
        <p:nvSpPr>
          <p:cNvPr id="227" name="Google Shape;227;p17"/>
          <p:cNvSpPr txBox="1"/>
          <p:nvPr/>
        </p:nvSpPr>
        <p:spPr>
          <a:xfrm>
            <a:off x="8046913" y="1691161"/>
            <a:ext cx="2194173" cy="65659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Miguel Vega Molina</a:t>
            </a:r>
            <a:endParaRPr/>
          </a:p>
          <a:p>
            <a:pPr indent="0" lvl="0" marL="0" marR="0" rtl="0" algn="ctr">
              <a:lnSpc>
                <a:spcPct val="140021"/>
              </a:lnSpc>
              <a:spcBef>
                <a:spcPts val="0"/>
              </a:spcBef>
              <a:spcAft>
                <a:spcPts val="0"/>
              </a:spcAft>
              <a:buNone/>
            </a:pPr>
            <a:r>
              <a:t/>
            </a:r>
            <a:endParaRPr b="0" i="0" sz="1899" u="none" cap="none" strike="noStrik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8"/>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33" name="Google Shape;233;p18"/>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4">
              <a:alphaModFix/>
            </a:blip>
            <a:stretch>
              <a:fillRect b="0" l="0" r="0" t="0"/>
            </a:stretch>
          </a:blipFill>
          <a:ln>
            <a:noFill/>
          </a:ln>
        </p:spPr>
      </p:sp>
      <p:sp>
        <p:nvSpPr>
          <p:cNvPr id="234" name="Google Shape;234;p18"/>
          <p:cNvSpPr/>
          <p:nvPr/>
        </p:nvSpPr>
        <p:spPr>
          <a:xfrm>
            <a:off x="2520205" y="2201257"/>
            <a:ext cx="5461994" cy="7599296"/>
          </a:xfrm>
          <a:custGeom>
            <a:rect b="b" l="l" r="r" t="t"/>
            <a:pathLst>
              <a:path extrusionOk="0" h="7599296" w="5461994">
                <a:moveTo>
                  <a:pt x="0" y="0"/>
                </a:moveTo>
                <a:lnTo>
                  <a:pt x="5461994" y="0"/>
                </a:lnTo>
                <a:lnTo>
                  <a:pt x="5461994" y="7599296"/>
                </a:lnTo>
                <a:lnTo>
                  <a:pt x="0" y="7599296"/>
                </a:lnTo>
                <a:lnTo>
                  <a:pt x="0" y="0"/>
                </a:lnTo>
                <a:close/>
              </a:path>
            </a:pathLst>
          </a:custGeom>
          <a:blipFill rotWithShape="1">
            <a:blip r:embed="rId5">
              <a:alphaModFix/>
            </a:blip>
            <a:stretch>
              <a:fillRect b="0" l="0" r="0" t="0"/>
            </a:stretch>
          </a:blipFill>
          <a:ln>
            <a:noFill/>
          </a:ln>
        </p:spPr>
      </p:sp>
      <p:sp>
        <p:nvSpPr>
          <p:cNvPr id="235" name="Google Shape;235;p18"/>
          <p:cNvSpPr/>
          <p:nvPr/>
        </p:nvSpPr>
        <p:spPr>
          <a:xfrm>
            <a:off x="10122925" y="2216757"/>
            <a:ext cx="7688160" cy="7057043"/>
          </a:xfrm>
          <a:custGeom>
            <a:rect b="b" l="l" r="r" t="t"/>
            <a:pathLst>
              <a:path extrusionOk="0" h="7057043" w="7688160">
                <a:moveTo>
                  <a:pt x="0" y="0"/>
                </a:moveTo>
                <a:lnTo>
                  <a:pt x="7688160" y="0"/>
                </a:lnTo>
                <a:lnTo>
                  <a:pt x="7688160" y="7057042"/>
                </a:lnTo>
                <a:lnTo>
                  <a:pt x="0" y="7057042"/>
                </a:lnTo>
                <a:lnTo>
                  <a:pt x="0" y="0"/>
                </a:lnTo>
                <a:close/>
              </a:path>
            </a:pathLst>
          </a:custGeom>
          <a:blipFill rotWithShape="1">
            <a:blip r:embed="rId6">
              <a:alphaModFix/>
            </a:blip>
            <a:stretch>
              <a:fillRect b="0" l="0" r="0" t="0"/>
            </a:stretch>
          </a:blipFill>
          <a:ln>
            <a:noFill/>
          </a:ln>
        </p:spPr>
      </p:sp>
      <p:sp>
        <p:nvSpPr>
          <p:cNvPr id="236" name="Google Shape;236;p18"/>
          <p:cNvSpPr txBox="1"/>
          <p:nvPr/>
        </p:nvSpPr>
        <p:spPr>
          <a:xfrm>
            <a:off x="4741857" y="512150"/>
            <a:ext cx="8804286" cy="928326"/>
          </a:xfrm>
          <a:prstGeom prst="rect">
            <a:avLst/>
          </a:prstGeom>
          <a:noFill/>
          <a:ln>
            <a:noFill/>
          </a:ln>
        </p:spPr>
        <p:txBody>
          <a:bodyPr anchorCtr="0" anchor="t" bIns="0" lIns="0" spcFirstLastPara="1" rIns="0" wrap="square" tIns="0">
            <a:spAutoFit/>
          </a:bodyPr>
          <a:lstStyle/>
          <a:p>
            <a:pPr indent="0" lvl="0" marL="0" marR="0" rtl="0" algn="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METODOLOGÍAS DE DESAROLLO</a:t>
            </a:r>
            <a:endParaRPr/>
          </a:p>
        </p:txBody>
      </p:sp>
      <p:sp>
        <p:nvSpPr>
          <p:cNvPr id="237" name="Google Shape;237;p18"/>
          <p:cNvSpPr txBox="1"/>
          <p:nvPr/>
        </p:nvSpPr>
        <p:spPr>
          <a:xfrm>
            <a:off x="8071321" y="1691161"/>
            <a:ext cx="2145357" cy="656590"/>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Carlos Vega Molina</a:t>
            </a:r>
            <a:endParaRPr/>
          </a:p>
          <a:p>
            <a:pPr indent="0" lvl="0" marL="0" marR="0" rtl="0" algn="ctr">
              <a:lnSpc>
                <a:spcPct val="140021"/>
              </a:lnSpc>
              <a:spcBef>
                <a:spcPts val="0"/>
              </a:spcBef>
              <a:spcAft>
                <a:spcPts val="0"/>
              </a:spcAft>
              <a:buNone/>
            </a:pPr>
            <a:r>
              <a:t/>
            </a:r>
            <a:endParaRPr b="0" i="0" sz="1899" u="none" cap="none" strike="noStrike">
              <a:solidFill>
                <a:srgbClr val="000000"/>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43" name="Google Shape;243;p19"/>
          <p:cNvSpPr/>
          <p:nvPr/>
        </p:nvSpPr>
        <p:spPr>
          <a:xfrm flipH="1" rot="5400000">
            <a:off x="-2524586" y="5442144"/>
            <a:ext cx="5462160" cy="4449177"/>
          </a:xfrm>
          <a:custGeom>
            <a:rect b="b" l="l" r="r" t="t"/>
            <a:pathLst>
              <a:path extrusionOk="0" h="4449177" w="5462160">
                <a:moveTo>
                  <a:pt x="5462160" y="0"/>
                </a:moveTo>
                <a:lnTo>
                  <a:pt x="0" y="0"/>
                </a:lnTo>
                <a:lnTo>
                  <a:pt x="0" y="4449178"/>
                </a:lnTo>
                <a:lnTo>
                  <a:pt x="5462160" y="4449178"/>
                </a:lnTo>
                <a:lnTo>
                  <a:pt x="5462160" y="0"/>
                </a:lnTo>
                <a:close/>
              </a:path>
            </a:pathLst>
          </a:custGeom>
          <a:blipFill rotWithShape="1">
            <a:blip r:embed="rId4">
              <a:alphaModFix/>
            </a:blip>
            <a:stretch>
              <a:fillRect b="0" l="0" r="0" t="0"/>
            </a:stretch>
          </a:blipFill>
          <a:ln>
            <a:noFill/>
          </a:ln>
        </p:spPr>
      </p:sp>
      <p:sp>
        <p:nvSpPr>
          <p:cNvPr id="244" name="Google Shape;244;p19"/>
          <p:cNvSpPr/>
          <p:nvPr/>
        </p:nvSpPr>
        <p:spPr>
          <a:xfrm>
            <a:off x="2431083" y="2433256"/>
            <a:ext cx="6100079" cy="6497402"/>
          </a:xfrm>
          <a:custGeom>
            <a:rect b="b" l="l" r="r" t="t"/>
            <a:pathLst>
              <a:path extrusionOk="0" h="6497402" w="6100079">
                <a:moveTo>
                  <a:pt x="0" y="0"/>
                </a:moveTo>
                <a:lnTo>
                  <a:pt x="6100079" y="0"/>
                </a:lnTo>
                <a:lnTo>
                  <a:pt x="6100079" y="6497402"/>
                </a:lnTo>
                <a:lnTo>
                  <a:pt x="0" y="6497402"/>
                </a:lnTo>
                <a:lnTo>
                  <a:pt x="0" y="0"/>
                </a:lnTo>
                <a:close/>
              </a:path>
            </a:pathLst>
          </a:custGeom>
          <a:blipFill rotWithShape="1">
            <a:blip r:embed="rId5">
              <a:alphaModFix/>
            </a:blip>
            <a:stretch>
              <a:fillRect b="0" l="0" r="0" t="0"/>
            </a:stretch>
          </a:blipFill>
          <a:ln>
            <a:noFill/>
          </a:ln>
        </p:spPr>
      </p:sp>
      <p:sp>
        <p:nvSpPr>
          <p:cNvPr id="245" name="Google Shape;245;p19"/>
          <p:cNvSpPr/>
          <p:nvPr/>
        </p:nvSpPr>
        <p:spPr>
          <a:xfrm>
            <a:off x="9654693" y="2433387"/>
            <a:ext cx="7782900" cy="6497270"/>
          </a:xfrm>
          <a:custGeom>
            <a:rect b="b" l="l" r="r" t="t"/>
            <a:pathLst>
              <a:path extrusionOk="0" h="6497270" w="7782900">
                <a:moveTo>
                  <a:pt x="0" y="0"/>
                </a:moveTo>
                <a:lnTo>
                  <a:pt x="7782900" y="0"/>
                </a:lnTo>
                <a:lnTo>
                  <a:pt x="7782900" y="6497271"/>
                </a:lnTo>
                <a:lnTo>
                  <a:pt x="0" y="6497271"/>
                </a:lnTo>
                <a:lnTo>
                  <a:pt x="0" y="0"/>
                </a:lnTo>
                <a:close/>
              </a:path>
            </a:pathLst>
          </a:custGeom>
          <a:blipFill rotWithShape="1">
            <a:blip r:embed="rId6">
              <a:alphaModFix/>
            </a:blip>
            <a:stretch>
              <a:fillRect b="0" l="0" r="0" t="0"/>
            </a:stretch>
          </a:blipFill>
          <a:ln>
            <a:noFill/>
          </a:ln>
        </p:spPr>
      </p:sp>
      <p:sp>
        <p:nvSpPr>
          <p:cNvPr id="246" name="Google Shape;246;p19"/>
          <p:cNvSpPr txBox="1"/>
          <p:nvPr/>
        </p:nvSpPr>
        <p:spPr>
          <a:xfrm>
            <a:off x="4741857" y="512150"/>
            <a:ext cx="8804286" cy="928326"/>
          </a:xfrm>
          <a:prstGeom prst="rect">
            <a:avLst/>
          </a:prstGeom>
          <a:noFill/>
          <a:ln>
            <a:noFill/>
          </a:ln>
        </p:spPr>
        <p:txBody>
          <a:bodyPr anchorCtr="0" anchor="t" bIns="0" lIns="0" spcFirstLastPara="1" rIns="0" wrap="square" tIns="0">
            <a:spAutoFit/>
          </a:bodyPr>
          <a:lstStyle/>
          <a:p>
            <a:pPr indent="0" lvl="0" marL="0" marR="0" rtl="0" algn="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METODOLOGÍAS DE DESAROLLO</a:t>
            </a:r>
            <a:endParaRPr/>
          </a:p>
        </p:txBody>
      </p:sp>
      <p:sp>
        <p:nvSpPr>
          <p:cNvPr id="247" name="Google Shape;247;p19"/>
          <p:cNvSpPr txBox="1"/>
          <p:nvPr/>
        </p:nvSpPr>
        <p:spPr>
          <a:xfrm>
            <a:off x="7506295" y="1691161"/>
            <a:ext cx="3275409" cy="323215"/>
          </a:xfrm>
          <a:prstGeom prst="rect">
            <a:avLst/>
          </a:prstGeom>
          <a:noFill/>
          <a:ln>
            <a:noFill/>
          </a:ln>
        </p:spPr>
        <p:txBody>
          <a:bodyPr anchorCtr="0" anchor="t" bIns="0" lIns="0" spcFirstLastPara="1" rIns="0" wrap="square" tIns="0">
            <a:spAutoFit/>
          </a:bodyPr>
          <a:lstStyle/>
          <a:p>
            <a:pPr indent="0" lvl="0" marL="0" marR="0" rtl="0" algn="ctr">
              <a:lnSpc>
                <a:spcPct val="140021"/>
              </a:lnSpc>
              <a:spcBef>
                <a:spcPts val="0"/>
              </a:spcBef>
              <a:spcAft>
                <a:spcPts val="0"/>
              </a:spcAft>
              <a:buNone/>
            </a:pPr>
            <a:r>
              <a:rPr b="0" i="0" lang="en-US" sz="1899" u="none" cap="none" strike="noStrike">
                <a:solidFill>
                  <a:srgbClr val="000000"/>
                </a:solidFill>
                <a:latin typeface="Open Sans"/>
                <a:ea typeface="Open Sans"/>
                <a:cs typeface="Open Sans"/>
                <a:sym typeface="Open Sans"/>
              </a:rPr>
              <a:t>Alejandro Vázquez Rodríguez</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0"/>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grpSp>
        <p:nvGrpSpPr>
          <p:cNvPr id="257" name="Google Shape;257;p20"/>
          <p:cNvGrpSpPr/>
          <p:nvPr/>
        </p:nvGrpSpPr>
        <p:grpSpPr>
          <a:xfrm>
            <a:off x="977737" y="3516683"/>
            <a:ext cx="3594263" cy="1242393"/>
            <a:chOff x="0" y="-38100"/>
            <a:chExt cx="946637" cy="327215"/>
          </a:xfrm>
        </p:grpSpPr>
        <p:sp>
          <p:nvSpPr>
            <p:cNvPr id="258" name="Google Shape;258;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59" name="Google Shape;259;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20"/>
          <p:cNvGrpSpPr/>
          <p:nvPr/>
        </p:nvGrpSpPr>
        <p:grpSpPr>
          <a:xfrm>
            <a:off x="5131638" y="3516683"/>
            <a:ext cx="3594263" cy="1242393"/>
            <a:chOff x="0" y="-38100"/>
            <a:chExt cx="946637" cy="327215"/>
          </a:xfrm>
        </p:grpSpPr>
        <p:sp>
          <p:nvSpPr>
            <p:cNvPr id="261" name="Google Shape;261;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62" name="Google Shape;262;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20"/>
          <p:cNvGrpSpPr/>
          <p:nvPr/>
        </p:nvGrpSpPr>
        <p:grpSpPr>
          <a:xfrm>
            <a:off x="9502970" y="3516683"/>
            <a:ext cx="3594263" cy="1242393"/>
            <a:chOff x="0" y="-38100"/>
            <a:chExt cx="946637" cy="327215"/>
          </a:xfrm>
        </p:grpSpPr>
        <p:sp>
          <p:nvSpPr>
            <p:cNvPr id="264" name="Google Shape;264;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65" name="Google Shape;265;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20"/>
          <p:cNvSpPr txBox="1"/>
          <p:nvPr/>
        </p:nvSpPr>
        <p:spPr>
          <a:xfrm>
            <a:off x="9502970" y="3957515"/>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PRODUCTOS</a:t>
            </a:r>
            <a:endParaRPr/>
          </a:p>
        </p:txBody>
      </p:sp>
      <p:sp>
        <p:nvSpPr>
          <p:cNvPr id="267" name="Google Shape;267;p20"/>
          <p:cNvSpPr txBox="1"/>
          <p:nvPr/>
        </p:nvSpPr>
        <p:spPr>
          <a:xfrm>
            <a:off x="4741857" y="1100641"/>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ESTRUCTURA DE LA BASE DE DATOS</a:t>
            </a:r>
            <a:endParaRPr/>
          </a:p>
        </p:txBody>
      </p:sp>
      <p:sp>
        <p:nvSpPr>
          <p:cNvPr id="268" name="Google Shape;268;p20"/>
          <p:cNvSpPr txBox="1"/>
          <p:nvPr/>
        </p:nvSpPr>
        <p:spPr>
          <a:xfrm>
            <a:off x="1028700" y="3957515"/>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USUARIOS</a:t>
            </a:r>
            <a:endParaRPr/>
          </a:p>
        </p:txBody>
      </p:sp>
      <p:sp>
        <p:nvSpPr>
          <p:cNvPr id="269" name="Google Shape;269;p20"/>
          <p:cNvSpPr txBox="1"/>
          <p:nvPr/>
        </p:nvSpPr>
        <p:spPr>
          <a:xfrm>
            <a:off x="5241956" y="3957515"/>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DIRECCIONES </a:t>
            </a:r>
            <a:endParaRPr/>
          </a:p>
        </p:txBody>
      </p:sp>
      <p:grpSp>
        <p:nvGrpSpPr>
          <p:cNvPr id="270" name="Google Shape;270;p20"/>
          <p:cNvGrpSpPr/>
          <p:nvPr/>
        </p:nvGrpSpPr>
        <p:grpSpPr>
          <a:xfrm>
            <a:off x="14077958" y="3516683"/>
            <a:ext cx="3594263" cy="1242393"/>
            <a:chOff x="0" y="-38100"/>
            <a:chExt cx="946637" cy="327215"/>
          </a:xfrm>
        </p:grpSpPr>
        <p:sp>
          <p:nvSpPr>
            <p:cNvPr id="271" name="Google Shape;271;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72" name="Google Shape;272;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3" name="Google Shape;273;p20"/>
          <p:cNvGrpSpPr/>
          <p:nvPr/>
        </p:nvGrpSpPr>
        <p:grpSpPr>
          <a:xfrm>
            <a:off x="7346868" y="6595615"/>
            <a:ext cx="3594263" cy="1242393"/>
            <a:chOff x="0" y="-38100"/>
            <a:chExt cx="946637" cy="327215"/>
          </a:xfrm>
        </p:grpSpPr>
        <p:sp>
          <p:nvSpPr>
            <p:cNvPr id="274" name="Google Shape;274;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75" name="Google Shape;275;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20"/>
          <p:cNvGrpSpPr/>
          <p:nvPr/>
        </p:nvGrpSpPr>
        <p:grpSpPr>
          <a:xfrm>
            <a:off x="11749011" y="6597436"/>
            <a:ext cx="3594263" cy="1242393"/>
            <a:chOff x="0" y="-38100"/>
            <a:chExt cx="946637" cy="327215"/>
          </a:xfrm>
        </p:grpSpPr>
        <p:sp>
          <p:nvSpPr>
            <p:cNvPr id="277" name="Google Shape;277;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78" name="Google Shape;278;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20"/>
          <p:cNvSpPr txBox="1"/>
          <p:nvPr/>
        </p:nvSpPr>
        <p:spPr>
          <a:xfrm>
            <a:off x="14077958" y="3957515"/>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CATEGORÍAS</a:t>
            </a:r>
            <a:endParaRPr/>
          </a:p>
        </p:txBody>
      </p:sp>
      <p:sp>
        <p:nvSpPr>
          <p:cNvPr id="280" name="Google Shape;280;p20"/>
          <p:cNvSpPr txBox="1"/>
          <p:nvPr/>
        </p:nvSpPr>
        <p:spPr>
          <a:xfrm>
            <a:off x="7346868" y="7038268"/>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PEDIDOS </a:t>
            </a:r>
            <a:endParaRPr/>
          </a:p>
        </p:txBody>
      </p:sp>
      <p:sp>
        <p:nvSpPr>
          <p:cNvPr id="281" name="Google Shape;281;p20"/>
          <p:cNvSpPr txBox="1"/>
          <p:nvPr/>
        </p:nvSpPr>
        <p:spPr>
          <a:xfrm>
            <a:off x="11750757" y="7038268"/>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FAVORITOS</a:t>
            </a:r>
            <a:endParaRPr/>
          </a:p>
        </p:txBody>
      </p:sp>
      <p:grpSp>
        <p:nvGrpSpPr>
          <p:cNvPr id="282" name="Google Shape;282;p20"/>
          <p:cNvGrpSpPr/>
          <p:nvPr/>
        </p:nvGrpSpPr>
        <p:grpSpPr>
          <a:xfrm>
            <a:off x="2944725" y="6597436"/>
            <a:ext cx="3594263" cy="1242393"/>
            <a:chOff x="0" y="-38100"/>
            <a:chExt cx="946637" cy="327215"/>
          </a:xfrm>
        </p:grpSpPr>
        <p:sp>
          <p:nvSpPr>
            <p:cNvPr id="283" name="Google Shape;283;p20"/>
            <p:cNvSpPr/>
            <p:nvPr/>
          </p:nvSpPr>
          <p:spPr>
            <a:xfrm>
              <a:off x="0" y="0"/>
              <a:ext cx="946637" cy="289115"/>
            </a:xfrm>
            <a:custGeom>
              <a:rect b="b" l="l" r="r" t="t"/>
              <a:pathLst>
                <a:path extrusionOk="0" h="289115" w="946637">
                  <a:moveTo>
                    <a:pt x="0" y="0"/>
                  </a:moveTo>
                  <a:lnTo>
                    <a:pt x="946637" y="0"/>
                  </a:lnTo>
                  <a:lnTo>
                    <a:pt x="946637" y="289115"/>
                  </a:lnTo>
                  <a:lnTo>
                    <a:pt x="0" y="289115"/>
                  </a:lnTo>
                  <a:close/>
                </a:path>
              </a:pathLst>
            </a:custGeom>
            <a:solidFill>
              <a:srgbClr val="004AAD"/>
            </a:solidFill>
            <a:ln>
              <a:noFill/>
            </a:ln>
          </p:spPr>
        </p:sp>
        <p:sp>
          <p:nvSpPr>
            <p:cNvPr id="284" name="Google Shape;284;p20"/>
            <p:cNvSpPr txBox="1"/>
            <p:nvPr/>
          </p:nvSpPr>
          <p:spPr>
            <a:xfrm>
              <a:off x="0" y="-38100"/>
              <a:ext cx="946637" cy="3272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5" name="Google Shape;285;p20"/>
          <p:cNvSpPr txBox="1"/>
          <p:nvPr/>
        </p:nvSpPr>
        <p:spPr>
          <a:xfrm>
            <a:off x="2942980" y="7038268"/>
            <a:ext cx="3594263" cy="448239"/>
          </a:xfrm>
          <a:prstGeom prst="rect">
            <a:avLst/>
          </a:prstGeom>
          <a:noFill/>
          <a:ln>
            <a:noFill/>
          </a:ln>
        </p:spPr>
        <p:txBody>
          <a:bodyPr anchorCtr="0" anchor="t" bIns="0" lIns="0" spcFirstLastPara="1" rIns="0" wrap="square" tIns="0">
            <a:spAutoFit/>
          </a:bodyPr>
          <a:lstStyle/>
          <a:p>
            <a:pPr indent="0" lvl="0" marL="0" marR="0" rtl="0" algn="ctr">
              <a:lnSpc>
                <a:spcPct val="140007"/>
              </a:lnSpc>
              <a:spcBef>
                <a:spcPts val="0"/>
              </a:spcBef>
              <a:spcAft>
                <a:spcPts val="0"/>
              </a:spcAft>
              <a:buNone/>
            </a:pPr>
            <a:r>
              <a:rPr b="1" i="0" lang="en-US" sz="2602" u="none" cap="none" strike="noStrike">
                <a:solidFill>
                  <a:srgbClr val="FFFFFF"/>
                </a:solidFill>
                <a:latin typeface="Staatliches"/>
                <a:ea typeface="Staatliches"/>
                <a:cs typeface="Staatliches"/>
                <a:sym typeface="Staatliches"/>
              </a:rPr>
              <a:t>CARRITOS </a:t>
            </a:r>
            <a:endParaRPr/>
          </a:p>
        </p:txBody>
      </p:sp>
      <p:sp>
        <p:nvSpPr>
          <p:cNvPr id="286" name="Google Shape;286;p20"/>
          <p:cNvSpPr/>
          <p:nvPr/>
        </p:nvSpPr>
        <p:spPr>
          <a:xfrm rot="5989078">
            <a:off x="-2052723" y="-377734"/>
            <a:ext cx="5508843" cy="4487203"/>
          </a:xfrm>
          <a:custGeom>
            <a:rect b="b" l="l" r="r" t="t"/>
            <a:pathLst>
              <a:path extrusionOk="0" h="4487203" w="5508843">
                <a:moveTo>
                  <a:pt x="0" y="0"/>
                </a:moveTo>
                <a:lnTo>
                  <a:pt x="5508843" y="0"/>
                </a:lnTo>
                <a:lnTo>
                  <a:pt x="5508843" y="4487203"/>
                </a:lnTo>
                <a:lnTo>
                  <a:pt x="0" y="4487203"/>
                </a:lnTo>
                <a:lnTo>
                  <a:pt x="0" y="0"/>
                </a:lnTo>
                <a:close/>
              </a:path>
            </a:pathLst>
          </a:custGeom>
          <a:blipFill rotWithShape="1">
            <a:blip r:embed="rId4">
              <a:alphaModFix/>
            </a:blip>
            <a:stretch>
              <a:fillRect b="0" l="0" r="0" t="0"/>
            </a:stretch>
          </a:blipFill>
          <a:ln>
            <a:noFill/>
          </a:ln>
        </p:spPr>
      </p:sp>
      <p:sp>
        <p:nvSpPr>
          <p:cNvPr id="287" name="Google Shape;287;p20"/>
          <p:cNvSpPr/>
          <p:nvPr/>
        </p:nvSpPr>
        <p:spPr>
          <a:xfrm rot="-5399999">
            <a:off x="15638068" y="5201762"/>
            <a:ext cx="5604972" cy="4565504"/>
          </a:xfrm>
          <a:custGeom>
            <a:rect b="b" l="l" r="r" t="t"/>
            <a:pathLst>
              <a:path extrusionOk="0" h="4565504" w="5604972">
                <a:moveTo>
                  <a:pt x="0" y="0"/>
                </a:moveTo>
                <a:lnTo>
                  <a:pt x="5604972" y="0"/>
                </a:lnTo>
                <a:lnTo>
                  <a:pt x="5604972" y="4565504"/>
                </a:lnTo>
                <a:lnTo>
                  <a:pt x="0" y="4565504"/>
                </a:lnTo>
                <a:lnTo>
                  <a:pt x="0" y="0"/>
                </a:lnTo>
                <a:close/>
              </a:path>
            </a:pathLst>
          </a:custGeom>
          <a:blipFill rotWithShape="1">
            <a:blip r:embed="rId4">
              <a:alphaModFix/>
            </a:blip>
            <a:stretch>
              <a:fillRect b="0" l="0" r="0" t="0"/>
            </a:stretch>
          </a:blipFill>
          <a:ln>
            <a:noFill/>
          </a:ln>
        </p:spPr>
      </p:sp>
      <p:sp>
        <p:nvSpPr>
          <p:cNvPr id="288" name="Google Shape;288;p20"/>
          <p:cNvSpPr/>
          <p:nvPr/>
        </p:nvSpPr>
        <p:spPr>
          <a:xfrm>
            <a:off x="16540324" y="84414"/>
            <a:ext cx="1437953" cy="1437953"/>
          </a:xfrm>
          <a:custGeom>
            <a:rect b="b" l="l" r="r" t="t"/>
            <a:pathLst>
              <a:path extrusionOk="0" h="1437953" w="1437953">
                <a:moveTo>
                  <a:pt x="0" y="0"/>
                </a:moveTo>
                <a:lnTo>
                  <a:pt x="1437952" y="0"/>
                </a:lnTo>
                <a:lnTo>
                  <a:pt x="1437952" y="1437953"/>
                </a:lnTo>
                <a:lnTo>
                  <a:pt x="0" y="143795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3061" l="-2144" r="0" t="-21204"/>
            </a:stretch>
          </a:blipFill>
          <a:ln>
            <a:noFill/>
          </a:ln>
        </p:spPr>
      </p:sp>
      <p:sp>
        <p:nvSpPr>
          <p:cNvPr id="298" name="Google Shape;298;p21"/>
          <p:cNvSpPr/>
          <p:nvPr/>
        </p:nvSpPr>
        <p:spPr>
          <a:xfrm>
            <a:off x="-686265" y="7656774"/>
            <a:ext cx="5462160" cy="4449177"/>
          </a:xfrm>
          <a:custGeom>
            <a:rect b="b" l="l" r="r" t="t"/>
            <a:pathLst>
              <a:path extrusionOk="0" h="4449177" w="5462160">
                <a:moveTo>
                  <a:pt x="0" y="0"/>
                </a:moveTo>
                <a:lnTo>
                  <a:pt x="5462160" y="0"/>
                </a:lnTo>
                <a:lnTo>
                  <a:pt x="5462160" y="4449178"/>
                </a:lnTo>
                <a:lnTo>
                  <a:pt x="0" y="4449178"/>
                </a:lnTo>
                <a:lnTo>
                  <a:pt x="0" y="0"/>
                </a:lnTo>
                <a:close/>
              </a:path>
            </a:pathLst>
          </a:custGeom>
          <a:blipFill rotWithShape="1">
            <a:blip r:embed="rId4">
              <a:alphaModFix/>
            </a:blip>
            <a:stretch>
              <a:fillRect b="0" l="0" r="0" t="0"/>
            </a:stretch>
          </a:blipFill>
          <a:ln>
            <a:noFill/>
          </a:ln>
        </p:spPr>
      </p:sp>
      <p:sp>
        <p:nvSpPr>
          <p:cNvPr id="299" name="Google Shape;299;p21"/>
          <p:cNvSpPr/>
          <p:nvPr/>
        </p:nvSpPr>
        <p:spPr>
          <a:xfrm>
            <a:off x="6254969" y="2715819"/>
            <a:ext cx="5778062" cy="5778062"/>
          </a:xfrm>
          <a:custGeom>
            <a:rect b="b" l="l" r="r" t="t"/>
            <a:pathLst>
              <a:path extrusionOk="0" h="5778062" w="5778062">
                <a:moveTo>
                  <a:pt x="0" y="0"/>
                </a:moveTo>
                <a:lnTo>
                  <a:pt x="5778062" y="0"/>
                </a:lnTo>
                <a:lnTo>
                  <a:pt x="5778062" y="5778063"/>
                </a:lnTo>
                <a:lnTo>
                  <a:pt x="0" y="5778063"/>
                </a:lnTo>
                <a:lnTo>
                  <a:pt x="0" y="0"/>
                </a:lnTo>
                <a:close/>
              </a:path>
            </a:pathLst>
          </a:custGeom>
          <a:blipFill rotWithShape="1">
            <a:blip r:embed="rId5">
              <a:alphaModFix/>
            </a:blip>
            <a:stretch>
              <a:fillRect b="0" l="0" r="0" t="0"/>
            </a:stretch>
          </a:blipFill>
          <a:ln>
            <a:noFill/>
          </a:ln>
        </p:spPr>
      </p:sp>
      <p:sp>
        <p:nvSpPr>
          <p:cNvPr id="300" name="Google Shape;300;p21"/>
          <p:cNvSpPr txBox="1"/>
          <p:nvPr/>
        </p:nvSpPr>
        <p:spPr>
          <a:xfrm>
            <a:off x="4741857" y="1057389"/>
            <a:ext cx="8804286" cy="934954"/>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1" i="0" lang="en-US" sz="5451" u="none" cap="none" strike="noStrike">
                <a:solidFill>
                  <a:srgbClr val="000000"/>
                </a:solidFill>
                <a:latin typeface="Staatliches"/>
                <a:ea typeface="Staatliches"/>
                <a:cs typeface="Staatliches"/>
                <a:sym typeface="Staatliches"/>
              </a:rPr>
              <a:t>USUARIOS</a:t>
            </a:r>
            <a:endParaRPr/>
          </a:p>
        </p:txBody>
      </p:sp>
      <p:sp>
        <p:nvSpPr>
          <p:cNvPr id="301" name="Google Shape;301;p21"/>
          <p:cNvSpPr txBox="1"/>
          <p:nvPr/>
        </p:nvSpPr>
        <p:spPr>
          <a:xfrm>
            <a:off x="6655631" y="8483701"/>
            <a:ext cx="1402930" cy="535449"/>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i="0" lang="en-US" sz="3140" u="none" cap="none" strike="noStrike">
                <a:solidFill>
                  <a:srgbClr val="000000"/>
                </a:solidFill>
                <a:latin typeface="Open Sans"/>
                <a:ea typeface="Open Sans"/>
                <a:cs typeface="Open Sans"/>
                <a:sym typeface="Open Sans"/>
              </a:rPr>
              <a:t>ADMIN</a:t>
            </a:r>
            <a:endParaRPr/>
          </a:p>
        </p:txBody>
      </p:sp>
      <p:sp>
        <p:nvSpPr>
          <p:cNvPr id="302" name="Google Shape;302;p21"/>
          <p:cNvSpPr txBox="1"/>
          <p:nvPr/>
        </p:nvSpPr>
        <p:spPr>
          <a:xfrm>
            <a:off x="10148384" y="8483701"/>
            <a:ext cx="1613649" cy="535449"/>
          </a:xfrm>
          <a:prstGeom prst="rect">
            <a:avLst/>
          </a:prstGeom>
          <a:noFill/>
          <a:ln>
            <a:noFill/>
          </a:ln>
        </p:spPr>
        <p:txBody>
          <a:bodyPr anchorCtr="0" anchor="t" bIns="0" lIns="0" spcFirstLastPara="1" rIns="0" wrap="square" tIns="0">
            <a:spAutoFit/>
          </a:bodyPr>
          <a:lstStyle/>
          <a:p>
            <a:pPr indent="0" lvl="0" marL="0" marR="0" rtl="0" algn="ctr">
              <a:lnSpc>
                <a:spcPct val="140031"/>
              </a:lnSpc>
              <a:spcBef>
                <a:spcPts val="0"/>
              </a:spcBef>
              <a:spcAft>
                <a:spcPts val="0"/>
              </a:spcAft>
              <a:buNone/>
            </a:pPr>
            <a:r>
              <a:rPr b="1" i="0" lang="en-US" sz="3140" u="none" cap="none" strike="noStrike">
                <a:solidFill>
                  <a:srgbClr val="000000"/>
                </a:solidFill>
                <a:latin typeface="Open Sans"/>
                <a:ea typeface="Open Sans"/>
                <a:cs typeface="Open Sans"/>
                <a:sym typeface="Open Sans"/>
              </a:rPr>
              <a:t>CLIENTE</a:t>
            </a:r>
            <a:endParaRPr/>
          </a:p>
        </p:txBody>
      </p:sp>
      <p:sp>
        <p:nvSpPr>
          <p:cNvPr id="303" name="Google Shape;303;p21"/>
          <p:cNvSpPr/>
          <p:nvPr/>
        </p:nvSpPr>
        <p:spPr>
          <a:xfrm>
            <a:off x="16540324" y="84414"/>
            <a:ext cx="1437953" cy="1437953"/>
          </a:xfrm>
          <a:custGeom>
            <a:rect b="b" l="l" r="r" t="t"/>
            <a:pathLst>
              <a:path extrusionOk="0" h="1437953" w="1437953">
                <a:moveTo>
                  <a:pt x="0" y="0"/>
                </a:moveTo>
                <a:lnTo>
                  <a:pt x="1437952" y="0"/>
                </a:lnTo>
                <a:lnTo>
                  <a:pt x="1437952" y="1437953"/>
                </a:lnTo>
                <a:lnTo>
                  <a:pt x="0" y="1437953"/>
                </a:lnTo>
                <a:lnTo>
                  <a:pt x="0" y="0"/>
                </a:lnTo>
                <a:close/>
              </a:path>
            </a:pathLst>
          </a:custGeom>
          <a:blipFill rotWithShape="1">
            <a:blip r:embed="rId6">
              <a:alphaModFix/>
            </a:blip>
            <a:stretch>
              <a:fillRect b="0" l="0" r="0" t="0"/>
            </a:stretch>
          </a:blipFill>
          <a:ln>
            <a:noFill/>
          </a:ln>
        </p:spPr>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